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3" r:id="rId1"/>
  </p:sldMasterIdLst>
  <p:notesMasterIdLst>
    <p:notesMasterId r:id="rId15"/>
  </p:notesMasterIdLst>
  <p:sldIdLst>
    <p:sldId id="256" r:id="rId2"/>
    <p:sldId id="259" r:id="rId3"/>
    <p:sldId id="279" r:id="rId4"/>
    <p:sldId id="281" r:id="rId5"/>
    <p:sldId id="302" r:id="rId6"/>
    <p:sldId id="299" r:id="rId7"/>
    <p:sldId id="261" r:id="rId8"/>
    <p:sldId id="275" r:id="rId9"/>
    <p:sldId id="306" r:id="rId10"/>
    <p:sldId id="304" r:id="rId11"/>
    <p:sldId id="303" r:id="rId12"/>
    <p:sldId id="300" r:id="rId13"/>
    <p:sldId id="305"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94660"/>
  </p:normalViewPr>
  <p:slideViewPr>
    <p:cSldViewPr snapToGrid="0">
      <p:cViewPr varScale="1">
        <p:scale>
          <a:sx n="66" d="100"/>
          <a:sy n="66" d="100"/>
        </p:scale>
        <p:origin x="52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image" Target="../media/image8.jpg"/><Relationship Id="rId5" Type="http://schemas.openxmlformats.org/officeDocument/2006/relationships/image" Target="../media/image12.jpg"/><Relationship Id="rId4" Type="http://schemas.openxmlformats.org/officeDocument/2006/relationships/image" Target="../media/image11.jpeg"/></Relationships>
</file>

<file path=ppt/diagrams/_rels/data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image" Target="../media/image13.jpeg"/><Relationship Id="rId5" Type="http://schemas.openxmlformats.org/officeDocument/2006/relationships/image" Target="../media/image17.jpeg"/><Relationship Id="rId4" Type="http://schemas.openxmlformats.org/officeDocument/2006/relationships/image" Target="../media/image1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76361-078E-4E6D-A7C9-8E462FBEA417}" type="doc">
      <dgm:prSet loTypeId="urn:microsoft.com/office/officeart/2005/8/layout/hList7" loCatId="list" qsTypeId="urn:microsoft.com/office/officeart/2005/8/quickstyle/simple1" qsCatId="simple" csTypeId="urn:microsoft.com/office/officeart/2005/8/colors/accent1_2" csCatId="accent1" phldr="1"/>
      <dgm:spPr/>
    </dgm:pt>
    <dgm:pt modelId="{4E925B78-5855-4A16-B148-0F95872E1FA6}">
      <dgm:prSet phldrT="[Metin]"/>
      <dgm:spPr/>
      <dgm:t>
        <a:bodyPr/>
        <a:lstStyle/>
        <a:p>
          <a:r>
            <a:rPr lang="tr-TR" dirty="0" smtClean="0"/>
            <a:t>Piller</a:t>
          </a:r>
          <a:endParaRPr lang="tr-TR" dirty="0"/>
        </a:p>
      </dgm:t>
    </dgm:pt>
    <dgm:pt modelId="{65DFBE6C-4E8E-4725-BFA3-B15FD64E4D6E}" type="parTrans" cxnId="{127B60A1-C55E-40DF-9BFF-3C4E348D7710}">
      <dgm:prSet/>
      <dgm:spPr/>
      <dgm:t>
        <a:bodyPr/>
        <a:lstStyle/>
        <a:p>
          <a:endParaRPr lang="tr-TR"/>
        </a:p>
      </dgm:t>
    </dgm:pt>
    <dgm:pt modelId="{2905A38B-BB64-43EB-B46A-54349440C764}" type="sibTrans" cxnId="{127B60A1-C55E-40DF-9BFF-3C4E348D7710}">
      <dgm:prSet/>
      <dgm:spPr/>
      <dgm:t>
        <a:bodyPr/>
        <a:lstStyle/>
        <a:p>
          <a:endParaRPr lang="tr-TR"/>
        </a:p>
      </dgm:t>
    </dgm:pt>
    <dgm:pt modelId="{124E0A06-0D51-4EA4-8FC4-C5120BB4EB6B}">
      <dgm:prSet phldrT="[Metin]"/>
      <dgm:spPr/>
      <dgm:t>
        <a:bodyPr/>
        <a:lstStyle/>
        <a:p>
          <a:r>
            <a:rPr lang="tr-TR" dirty="0" smtClean="0"/>
            <a:t>Deterjan Kutuları</a:t>
          </a:r>
          <a:endParaRPr lang="tr-TR" dirty="0"/>
        </a:p>
      </dgm:t>
    </dgm:pt>
    <dgm:pt modelId="{2F375BF1-C1D3-41B9-BD43-3A1589F58D48}" type="parTrans" cxnId="{DC0918A2-342A-40B7-8B62-21E8D85C5C40}">
      <dgm:prSet/>
      <dgm:spPr/>
      <dgm:t>
        <a:bodyPr/>
        <a:lstStyle/>
        <a:p>
          <a:endParaRPr lang="tr-TR"/>
        </a:p>
      </dgm:t>
    </dgm:pt>
    <dgm:pt modelId="{A61036D4-3879-4378-84DD-44B902A5B60C}" type="sibTrans" cxnId="{DC0918A2-342A-40B7-8B62-21E8D85C5C40}">
      <dgm:prSet/>
      <dgm:spPr/>
      <dgm:t>
        <a:bodyPr/>
        <a:lstStyle/>
        <a:p>
          <a:endParaRPr lang="tr-TR"/>
        </a:p>
      </dgm:t>
    </dgm:pt>
    <dgm:pt modelId="{8360980D-F518-457A-8D8D-C14AE23C557C}">
      <dgm:prSet phldrT="[Metin]"/>
      <dgm:spPr/>
      <dgm:t>
        <a:bodyPr/>
        <a:lstStyle/>
        <a:p>
          <a:r>
            <a:rPr lang="tr-TR" dirty="0" smtClean="0"/>
            <a:t>Makine Yağı</a:t>
          </a:r>
        </a:p>
      </dgm:t>
    </dgm:pt>
    <dgm:pt modelId="{37E0C50E-B3EA-4FB8-BE70-7D1BF2FC9D00}" type="parTrans" cxnId="{C4DAEB38-222D-4E8A-8F9C-4181106CAC31}">
      <dgm:prSet/>
      <dgm:spPr/>
      <dgm:t>
        <a:bodyPr/>
        <a:lstStyle/>
        <a:p>
          <a:endParaRPr lang="tr-TR"/>
        </a:p>
      </dgm:t>
    </dgm:pt>
    <dgm:pt modelId="{5CAB84C2-F7E7-4875-92C7-59DFE5DB1F88}" type="sibTrans" cxnId="{C4DAEB38-222D-4E8A-8F9C-4181106CAC31}">
      <dgm:prSet/>
      <dgm:spPr/>
      <dgm:t>
        <a:bodyPr/>
        <a:lstStyle/>
        <a:p>
          <a:endParaRPr lang="tr-TR"/>
        </a:p>
      </dgm:t>
    </dgm:pt>
    <dgm:pt modelId="{AD79EBB3-CED4-4433-8438-8818F539067E}">
      <dgm:prSet phldrT="[Metin]"/>
      <dgm:spPr/>
      <dgm:t>
        <a:bodyPr/>
        <a:lstStyle/>
        <a:p>
          <a:r>
            <a:rPr lang="tr-TR" dirty="0" smtClean="0"/>
            <a:t>Akü</a:t>
          </a:r>
        </a:p>
      </dgm:t>
    </dgm:pt>
    <dgm:pt modelId="{FB45FB5C-AAB0-4ABD-960A-36E5D721A91D}" type="parTrans" cxnId="{7CE0AB02-F911-499B-97F9-B130158C60E1}">
      <dgm:prSet/>
      <dgm:spPr/>
      <dgm:t>
        <a:bodyPr/>
        <a:lstStyle/>
        <a:p>
          <a:endParaRPr lang="tr-TR"/>
        </a:p>
      </dgm:t>
    </dgm:pt>
    <dgm:pt modelId="{3A03F93E-D6D8-4485-9600-928788CF9D58}" type="sibTrans" cxnId="{7CE0AB02-F911-499B-97F9-B130158C60E1}">
      <dgm:prSet/>
      <dgm:spPr/>
      <dgm:t>
        <a:bodyPr/>
        <a:lstStyle/>
        <a:p>
          <a:endParaRPr lang="tr-TR"/>
        </a:p>
      </dgm:t>
    </dgm:pt>
    <dgm:pt modelId="{F155E19B-2B08-469A-BF5D-C6148FD6BF9E}">
      <dgm:prSet phldrT="[Metin]"/>
      <dgm:spPr/>
      <dgm:t>
        <a:bodyPr/>
        <a:lstStyle/>
        <a:p>
          <a:r>
            <a:rPr lang="tr-TR" dirty="0" smtClean="0"/>
            <a:t>İlaç</a:t>
          </a:r>
        </a:p>
      </dgm:t>
    </dgm:pt>
    <dgm:pt modelId="{1239DD48-D04E-4F92-B228-33DF38C459EC}" type="parTrans" cxnId="{7CED10EF-C1EA-4F11-ABF0-C38182DF38CA}">
      <dgm:prSet/>
      <dgm:spPr/>
      <dgm:t>
        <a:bodyPr/>
        <a:lstStyle/>
        <a:p>
          <a:endParaRPr lang="tr-TR"/>
        </a:p>
      </dgm:t>
    </dgm:pt>
    <dgm:pt modelId="{B1C4D7B4-EA10-472B-A91C-30F4AD44D036}" type="sibTrans" cxnId="{7CED10EF-C1EA-4F11-ABF0-C38182DF38CA}">
      <dgm:prSet/>
      <dgm:spPr/>
      <dgm:t>
        <a:bodyPr/>
        <a:lstStyle/>
        <a:p>
          <a:endParaRPr lang="tr-TR"/>
        </a:p>
      </dgm:t>
    </dgm:pt>
    <dgm:pt modelId="{D005E806-3674-40DC-8090-B4A95A43BD20}" type="pres">
      <dgm:prSet presAssocID="{41776361-078E-4E6D-A7C9-8E462FBEA417}" presName="Name0" presStyleCnt="0">
        <dgm:presLayoutVars>
          <dgm:dir/>
          <dgm:resizeHandles val="exact"/>
        </dgm:presLayoutVars>
      </dgm:prSet>
      <dgm:spPr/>
    </dgm:pt>
    <dgm:pt modelId="{6D0A13C4-C7D0-4EBD-85E6-9D5F1E71A2D8}" type="pres">
      <dgm:prSet presAssocID="{41776361-078E-4E6D-A7C9-8E462FBEA417}" presName="fgShape" presStyleLbl="fgShp" presStyleIdx="0" presStyleCnt="1"/>
      <dgm:spPr/>
    </dgm:pt>
    <dgm:pt modelId="{101368E2-3DB5-4816-8948-DEFDC33A58D2}" type="pres">
      <dgm:prSet presAssocID="{41776361-078E-4E6D-A7C9-8E462FBEA417}" presName="linComp" presStyleCnt="0"/>
      <dgm:spPr/>
    </dgm:pt>
    <dgm:pt modelId="{6E4604CE-FBD4-4434-84B0-D75055EF65E5}" type="pres">
      <dgm:prSet presAssocID="{4E925B78-5855-4A16-B148-0F95872E1FA6}" presName="compNode" presStyleCnt="0"/>
      <dgm:spPr/>
    </dgm:pt>
    <dgm:pt modelId="{AAB36EDA-397D-46C0-85F8-2B5038EA2103}" type="pres">
      <dgm:prSet presAssocID="{4E925B78-5855-4A16-B148-0F95872E1FA6}" presName="bkgdShape" presStyleLbl="node1" presStyleIdx="0" presStyleCnt="5"/>
      <dgm:spPr/>
      <dgm:t>
        <a:bodyPr/>
        <a:lstStyle/>
        <a:p>
          <a:endParaRPr lang="tr-TR"/>
        </a:p>
      </dgm:t>
    </dgm:pt>
    <dgm:pt modelId="{80F8EFA8-2E2A-468A-ADD1-948FE9951F0E}" type="pres">
      <dgm:prSet presAssocID="{4E925B78-5855-4A16-B148-0F95872E1FA6}" presName="nodeTx" presStyleLbl="node1" presStyleIdx="0" presStyleCnt="5">
        <dgm:presLayoutVars>
          <dgm:bulletEnabled val="1"/>
        </dgm:presLayoutVars>
      </dgm:prSet>
      <dgm:spPr/>
      <dgm:t>
        <a:bodyPr/>
        <a:lstStyle/>
        <a:p>
          <a:endParaRPr lang="tr-TR"/>
        </a:p>
      </dgm:t>
    </dgm:pt>
    <dgm:pt modelId="{0F828146-B9E4-41C8-A2FB-9A40F92229B0}" type="pres">
      <dgm:prSet presAssocID="{4E925B78-5855-4A16-B148-0F95872E1FA6}" presName="invisiNode" presStyleLbl="node1" presStyleIdx="0" presStyleCnt="5"/>
      <dgm:spPr/>
    </dgm:pt>
    <dgm:pt modelId="{FC4D529C-96FF-476D-8BF6-2CD4B8057BD2}" type="pres">
      <dgm:prSet presAssocID="{4E925B78-5855-4A16-B148-0F95872E1FA6}"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32000" r="-32000"/>
          </a:stretch>
        </a:blipFill>
      </dgm:spPr>
    </dgm:pt>
    <dgm:pt modelId="{A8907962-E24D-433B-AD1E-EBCC6DFD473C}" type="pres">
      <dgm:prSet presAssocID="{2905A38B-BB64-43EB-B46A-54349440C764}" presName="sibTrans" presStyleLbl="sibTrans2D1" presStyleIdx="0" presStyleCnt="0"/>
      <dgm:spPr/>
      <dgm:t>
        <a:bodyPr/>
        <a:lstStyle/>
        <a:p>
          <a:endParaRPr lang="tr-TR"/>
        </a:p>
      </dgm:t>
    </dgm:pt>
    <dgm:pt modelId="{7AD67FF1-E6C8-4C88-83F5-9F58C361C911}" type="pres">
      <dgm:prSet presAssocID="{124E0A06-0D51-4EA4-8FC4-C5120BB4EB6B}" presName="compNode" presStyleCnt="0"/>
      <dgm:spPr/>
    </dgm:pt>
    <dgm:pt modelId="{003D68EB-B557-4AC4-81F1-571773E0548C}" type="pres">
      <dgm:prSet presAssocID="{124E0A06-0D51-4EA4-8FC4-C5120BB4EB6B}" presName="bkgdShape" presStyleLbl="node1" presStyleIdx="1" presStyleCnt="5"/>
      <dgm:spPr/>
      <dgm:t>
        <a:bodyPr/>
        <a:lstStyle/>
        <a:p>
          <a:endParaRPr lang="tr-TR"/>
        </a:p>
      </dgm:t>
    </dgm:pt>
    <dgm:pt modelId="{BDB1C3C8-F7D4-4EA3-A7DB-0373B1F2795E}" type="pres">
      <dgm:prSet presAssocID="{124E0A06-0D51-4EA4-8FC4-C5120BB4EB6B}" presName="nodeTx" presStyleLbl="node1" presStyleIdx="1" presStyleCnt="5">
        <dgm:presLayoutVars>
          <dgm:bulletEnabled val="1"/>
        </dgm:presLayoutVars>
      </dgm:prSet>
      <dgm:spPr/>
      <dgm:t>
        <a:bodyPr/>
        <a:lstStyle/>
        <a:p>
          <a:endParaRPr lang="tr-TR"/>
        </a:p>
      </dgm:t>
    </dgm:pt>
    <dgm:pt modelId="{45439133-BEB0-4C1B-9553-428B7C7B078F}" type="pres">
      <dgm:prSet presAssocID="{124E0A06-0D51-4EA4-8FC4-C5120BB4EB6B}" presName="invisiNode" presStyleLbl="node1" presStyleIdx="1" presStyleCnt="5"/>
      <dgm:spPr/>
    </dgm:pt>
    <dgm:pt modelId="{4795832D-9BF3-42AD-81A7-0B051DC605E5}" type="pres">
      <dgm:prSet presAssocID="{124E0A06-0D51-4EA4-8FC4-C5120BB4EB6B}" presName="imagNode"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7000" b="-17000"/>
          </a:stretch>
        </a:blipFill>
      </dgm:spPr>
    </dgm:pt>
    <dgm:pt modelId="{9EC25785-6D61-4519-B6C0-3AD907B85774}" type="pres">
      <dgm:prSet presAssocID="{A61036D4-3879-4378-84DD-44B902A5B60C}" presName="sibTrans" presStyleLbl="sibTrans2D1" presStyleIdx="0" presStyleCnt="0"/>
      <dgm:spPr/>
      <dgm:t>
        <a:bodyPr/>
        <a:lstStyle/>
        <a:p>
          <a:endParaRPr lang="tr-TR"/>
        </a:p>
      </dgm:t>
    </dgm:pt>
    <dgm:pt modelId="{F0D7E972-A340-483F-88E4-1CAD0F9D745F}" type="pres">
      <dgm:prSet presAssocID="{8360980D-F518-457A-8D8D-C14AE23C557C}" presName="compNode" presStyleCnt="0"/>
      <dgm:spPr/>
    </dgm:pt>
    <dgm:pt modelId="{8AEAE6CB-4584-4B43-A5CE-ED2E497714BD}" type="pres">
      <dgm:prSet presAssocID="{8360980D-F518-457A-8D8D-C14AE23C557C}" presName="bkgdShape" presStyleLbl="node1" presStyleIdx="2" presStyleCnt="5"/>
      <dgm:spPr/>
      <dgm:t>
        <a:bodyPr/>
        <a:lstStyle/>
        <a:p>
          <a:endParaRPr lang="tr-TR"/>
        </a:p>
      </dgm:t>
    </dgm:pt>
    <dgm:pt modelId="{82AFBDF4-3FD0-431A-BF86-9D5BFE748819}" type="pres">
      <dgm:prSet presAssocID="{8360980D-F518-457A-8D8D-C14AE23C557C}" presName="nodeTx" presStyleLbl="node1" presStyleIdx="2" presStyleCnt="5">
        <dgm:presLayoutVars>
          <dgm:bulletEnabled val="1"/>
        </dgm:presLayoutVars>
      </dgm:prSet>
      <dgm:spPr/>
      <dgm:t>
        <a:bodyPr/>
        <a:lstStyle/>
        <a:p>
          <a:endParaRPr lang="tr-TR"/>
        </a:p>
      </dgm:t>
    </dgm:pt>
    <dgm:pt modelId="{5F2214D8-C5A4-4D40-AC38-96AC48A9FB6A}" type="pres">
      <dgm:prSet presAssocID="{8360980D-F518-457A-8D8D-C14AE23C557C}" presName="invisiNode" presStyleLbl="node1" presStyleIdx="2" presStyleCnt="5"/>
      <dgm:spPr/>
    </dgm:pt>
    <dgm:pt modelId="{161990DC-7EEA-4CA5-9880-9720AABACF00}" type="pres">
      <dgm:prSet presAssocID="{8360980D-F518-457A-8D8D-C14AE23C557C}"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6E86FD78-558B-44EC-908D-FB43A7818C7C}" type="pres">
      <dgm:prSet presAssocID="{5CAB84C2-F7E7-4875-92C7-59DFE5DB1F88}" presName="sibTrans" presStyleLbl="sibTrans2D1" presStyleIdx="0" presStyleCnt="0"/>
      <dgm:spPr/>
      <dgm:t>
        <a:bodyPr/>
        <a:lstStyle/>
        <a:p>
          <a:endParaRPr lang="tr-TR"/>
        </a:p>
      </dgm:t>
    </dgm:pt>
    <dgm:pt modelId="{B27598AB-09DA-4DB2-95E3-B145080A4353}" type="pres">
      <dgm:prSet presAssocID="{AD79EBB3-CED4-4433-8438-8818F539067E}" presName="compNode" presStyleCnt="0"/>
      <dgm:spPr/>
    </dgm:pt>
    <dgm:pt modelId="{34839D05-6E32-4AE1-908C-DD069C9B0101}" type="pres">
      <dgm:prSet presAssocID="{AD79EBB3-CED4-4433-8438-8818F539067E}" presName="bkgdShape" presStyleLbl="node1" presStyleIdx="3" presStyleCnt="5"/>
      <dgm:spPr/>
      <dgm:t>
        <a:bodyPr/>
        <a:lstStyle/>
        <a:p>
          <a:endParaRPr lang="tr-TR"/>
        </a:p>
      </dgm:t>
    </dgm:pt>
    <dgm:pt modelId="{5C9AD257-D4E6-48D3-99FA-40F5D810D825}" type="pres">
      <dgm:prSet presAssocID="{AD79EBB3-CED4-4433-8438-8818F539067E}" presName="nodeTx" presStyleLbl="node1" presStyleIdx="3" presStyleCnt="5">
        <dgm:presLayoutVars>
          <dgm:bulletEnabled val="1"/>
        </dgm:presLayoutVars>
      </dgm:prSet>
      <dgm:spPr/>
      <dgm:t>
        <a:bodyPr/>
        <a:lstStyle/>
        <a:p>
          <a:endParaRPr lang="tr-TR"/>
        </a:p>
      </dgm:t>
    </dgm:pt>
    <dgm:pt modelId="{B48B90CE-1743-4A45-88AC-AEF7F240308D}" type="pres">
      <dgm:prSet presAssocID="{AD79EBB3-CED4-4433-8438-8818F539067E}" presName="invisiNode" presStyleLbl="node1" presStyleIdx="3" presStyleCnt="5"/>
      <dgm:spPr/>
    </dgm:pt>
    <dgm:pt modelId="{FD5C64E8-0F88-44EC-8F5A-C3E317B30FC3}" type="pres">
      <dgm:prSet presAssocID="{AD79EBB3-CED4-4433-8438-8818F539067E}" presName="imagNode"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0" r="-20000"/>
          </a:stretch>
        </a:blipFill>
      </dgm:spPr>
    </dgm:pt>
    <dgm:pt modelId="{5748F2BC-DAEF-4388-8251-DDFA611F4FF3}" type="pres">
      <dgm:prSet presAssocID="{3A03F93E-D6D8-4485-9600-928788CF9D58}" presName="sibTrans" presStyleLbl="sibTrans2D1" presStyleIdx="0" presStyleCnt="0"/>
      <dgm:spPr/>
      <dgm:t>
        <a:bodyPr/>
        <a:lstStyle/>
        <a:p>
          <a:endParaRPr lang="tr-TR"/>
        </a:p>
      </dgm:t>
    </dgm:pt>
    <dgm:pt modelId="{345FFA9F-BBDB-487C-A57B-CFC62BE950DC}" type="pres">
      <dgm:prSet presAssocID="{F155E19B-2B08-469A-BF5D-C6148FD6BF9E}" presName="compNode" presStyleCnt="0"/>
      <dgm:spPr/>
    </dgm:pt>
    <dgm:pt modelId="{B7523647-4288-487E-8AD6-42A4C34E7C33}" type="pres">
      <dgm:prSet presAssocID="{F155E19B-2B08-469A-BF5D-C6148FD6BF9E}" presName="bkgdShape" presStyleLbl="node1" presStyleIdx="4" presStyleCnt="5"/>
      <dgm:spPr/>
      <dgm:t>
        <a:bodyPr/>
        <a:lstStyle/>
        <a:p>
          <a:endParaRPr lang="tr-TR"/>
        </a:p>
      </dgm:t>
    </dgm:pt>
    <dgm:pt modelId="{DA800A67-F3F6-4FA8-A8AB-6EDD60F87B47}" type="pres">
      <dgm:prSet presAssocID="{F155E19B-2B08-469A-BF5D-C6148FD6BF9E}" presName="nodeTx" presStyleLbl="node1" presStyleIdx="4" presStyleCnt="5">
        <dgm:presLayoutVars>
          <dgm:bulletEnabled val="1"/>
        </dgm:presLayoutVars>
      </dgm:prSet>
      <dgm:spPr/>
      <dgm:t>
        <a:bodyPr/>
        <a:lstStyle/>
        <a:p>
          <a:endParaRPr lang="tr-TR"/>
        </a:p>
      </dgm:t>
    </dgm:pt>
    <dgm:pt modelId="{2A845FDC-B369-4837-B951-EF31FA71F6F2}" type="pres">
      <dgm:prSet presAssocID="{F155E19B-2B08-469A-BF5D-C6148FD6BF9E}" presName="invisiNode" presStyleLbl="node1" presStyleIdx="4" presStyleCnt="5"/>
      <dgm:spPr/>
    </dgm:pt>
    <dgm:pt modelId="{0CB9CB01-BA9D-49D0-8290-9A1EE4A75361}" type="pres">
      <dgm:prSet presAssocID="{F155E19B-2B08-469A-BF5D-C6148FD6BF9E}" presName="imagNod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30000" r="-30000"/>
          </a:stretch>
        </a:blipFill>
      </dgm:spPr>
    </dgm:pt>
  </dgm:ptLst>
  <dgm:cxnLst>
    <dgm:cxn modelId="{23FC7732-AEBE-449F-B497-9AB150248782}" type="presOf" srcId="{8360980D-F518-457A-8D8D-C14AE23C557C}" destId="{82AFBDF4-3FD0-431A-BF86-9D5BFE748819}" srcOrd="1" destOrd="0" presId="urn:microsoft.com/office/officeart/2005/8/layout/hList7"/>
    <dgm:cxn modelId="{96B58D71-86E9-4527-A9A8-92F8D3620E85}" type="presOf" srcId="{AD79EBB3-CED4-4433-8438-8818F539067E}" destId="{34839D05-6E32-4AE1-908C-DD069C9B0101}" srcOrd="0" destOrd="0" presId="urn:microsoft.com/office/officeart/2005/8/layout/hList7"/>
    <dgm:cxn modelId="{5AF3B9A8-ADB3-4267-8BDE-A42E633F124D}" type="presOf" srcId="{3A03F93E-D6D8-4485-9600-928788CF9D58}" destId="{5748F2BC-DAEF-4388-8251-DDFA611F4FF3}" srcOrd="0" destOrd="0" presId="urn:microsoft.com/office/officeart/2005/8/layout/hList7"/>
    <dgm:cxn modelId="{3AB4AF17-3853-4DAA-B600-A57DBDB7F68C}" type="presOf" srcId="{AD79EBB3-CED4-4433-8438-8818F539067E}" destId="{5C9AD257-D4E6-48D3-99FA-40F5D810D825}" srcOrd="1" destOrd="0" presId="urn:microsoft.com/office/officeart/2005/8/layout/hList7"/>
    <dgm:cxn modelId="{127B60A1-C55E-40DF-9BFF-3C4E348D7710}" srcId="{41776361-078E-4E6D-A7C9-8E462FBEA417}" destId="{4E925B78-5855-4A16-B148-0F95872E1FA6}" srcOrd="0" destOrd="0" parTransId="{65DFBE6C-4E8E-4725-BFA3-B15FD64E4D6E}" sibTransId="{2905A38B-BB64-43EB-B46A-54349440C764}"/>
    <dgm:cxn modelId="{47ACFA75-A422-453F-8313-2C6804520204}" type="presOf" srcId="{124E0A06-0D51-4EA4-8FC4-C5120BB4EB6B}" destId="{BDB1C3C8-F7D4-4EA3-A7DB-0373B1F2795E}" srcOrd="1" destOrd="0" presId="urn:microsoft.com/office/officeart/2005/8/layout/hList7"/>
    <dgm:cxn modelId="{7CE0AB02-F911-499B-97F9-B130158C60E1}" srcId="{41776361-078E-4E6D-A7C9-8E462FBEA417}" destId="{AD79EBB3-CED4-4433-8438-8818F539067E}" srcOrd="3" destOrd="0" parTransId="{FB45FB5C-AAB0-4ABD-960A-36E5D721A91D}" sibTransId="{3A03F93E-D6D8-4485-9600-928788CF9D58}"/>
    <dgm:cxn modelId="{7CED10EF-C1EA-4F11-ABF0-C38182DF38CA}" srcId="{41776361-078E-4E6D-A7C9-8E462FBEA417}" destId="{F155E19B-2B08-469A-BF5D-C6148FD6BF9E}" srcOrd="4" destOrd="0" parTransId="{1239DD48-D04E-4F92-B228-33DF38C459EC}" sibTransId="{B1C4D7B4-EA10-472B-A91C-30F4AD44D036}"/>
    <dgm:cxn modelId="{428EAD7B-6D58-4C9D-A230-81FB2FC82D50}" type="presOf" srcId="{4E925B78-5855-4A16-B148-0F95872E1FA6}" destId="{AAB36EDA-397D-46C0-85F8-2B5038EA2103}" srcOrd="0" destOrd="0" presId="urn:microsoft.com/office/officeart/2005/8/layout/hList7"/>
    <dgm:cxn modelId="{C4DAEB38-222D-4E8A-8F9C-4181106CAC31}" srcId="{41776361-078E-4E6D-A7C9-8E462FBEA417}" destId="{8360980D-F518-457A-8D8D-C14AE23C557C}" srcOrd="2" destOrd="0" parTransId="{37E0C50E-B3EA-4FB8-BE70-7D1BF2FC9D00}" sibTransId="{5CAB84C2-F7E7-4875-92C7-59DFE5DB1F88}"/>
    <dgm:cxn modelId="{3422B5CF-E855-4862-A894-0CECD992D5E0}" type="presOf" srcId="{5CAB84C2-F7E7-4875-92C7-59DFE5DB1F88}" destId="{6E86FD78-558B-44EC-908D-FB43A7818C7C}" srcOrd="0" destOrd="0" presId="urn:microsoft.com/office/officeart/2005/8/layout/hList7"/>
    <dgm:cxn modelId="{421320F1-6151-4233-9816-D7F72F68186F}" type="presOf" srcId="{41776361-078E-4E6D-A7C9-8E462FBEA417}" destId="{D005E806-3674-40DC-8090-B4A95A43BD20}" srcOrd="0" destOrd="0" presId="urn:microsoft.com/office/officeart/2005/8/layout/hList7"/>
    <dgm:cxn modelId="{B4A1083A-4DB0-4517-B826-D3C9A607B734}" type="presOf" srcId="{A61036D4-3879-4378-84DD-44B902A5B60C}" destId="{9EC25785-6D61-4519-B6C0-3AD907B85774}" srcOrd="0" destOrd="0" presId="urn:microsoft.com/office/officeart/2005/8/layout/hList7"/>
    <dgm:cxn modelId="{9C3694EE-51DB-43ED-AC6D-0664CDCEB355}" type="presOf" srcId="{4E925B78-5855-4A16-B148-0F95872E1FA6}" destId="{80F8EFA8-2E2A-468A-ADD1-948FE9951F0E}" srcOrd="1" destOrd="0" presId="urn:microsoft.com/office/officeart/2005/8/layout/hList7"/>
    <dgm:cxn modelId="{56DB7870-CA27-49FF-A454-A0BF9C289A6F}" type="presOf" srcId="{F155E19B-2B08-469A-BF5D-C6148FD6BF9E}" destId="{DA800A67-F3F6-4FA8-A8AB-6EDD60F87B47}" srcOrd="1" destOrd="0" presId="urn:microsoft.com/office/officeart/2005/8/layout/hList7"/>
    <dgm:cxn modelId="{A81384C9-9240-4E01-928D-0439AF0AE0B2}" type="presOf" srcId="{124E0A06-0D51-4EA4-8FC4-C5120BB4EB6B}" destId="{003D68EB-B557-4AC4-81F1-571773E0548C}" srcOrd="0" destOrd="0" presId="urn:microsoft.com/office/officeart/2005/8/layout/hList7"/>
    <dgm:cxn modelId="{1F571FDA-3DD2-4738-A2B1-0F125FD22795}" type="presOf" srcId="{F155E19B-2B08-469A-BF5D-C6148FD6BF9E}" destId="{B7523647-4288-487E-8AD6-42A4C34E7C33}" srcOrd="0" destOrd="0" presId="urn:microsoft.com/office/officeart/2005/8/layout/hList7"/>
    <dgm:cxn modelId="{F6BA5838-63FC-4DBC-AE39-977372FC4FDF}" type="presOf" srcId="{2905A38B-BB64-43EB-B46A-54349440C764}" destId="{A8907962-E24D-433B-AD1E-EBCC6DFD473C}" srcOrd="0" destOrd="0" presId="urn:microsoft.com/office/officeart/2005/8/layout/hList7"/>
    <dgm:cxn modelId="{EB22A5B7-2B92-44EF-AC1D-C48645F58727}" type="presOf" srcId="{8360980D-F518-457A-8D8D-C14AE23C557C}" destId="{8AEAE6CB-4584-4B43-A5CE-ED2E497714BD}" srcOrd="0" destOrd="0" presId="urn:microsoft.com/office/officeart/2005/8/layout/hList7"/>
    <dgm:cxn modelId="{DC0918A2-342A-40B7-8B62-21E8D85C5C40}" srcId="{41776361-078E-4E6D-A7C9-8E462FBEA417}" destId="{124E0A06-0D51-4EA4-8FC4-C5120BB4EB6B}" srcOrd="1" destOrd="0" parTransId="{2F375BF1-C1D3-41B9-BD43-3A1589F58D48}" sibTransId="{A61036D4-3879-4378-84DD-44B902A5B60C}"/>
    <dgm:cxn modelId="{76883BF1-EEFC-4F35-8042-5B5087A472EB}" type="presParOf" srcId="{D005E806-3674-40DC-8090-B4A95A43BD20}" destId="{6D0A13C4-C7D0-4EBD-85E6-9D5F1E71A2D8}" srcOrd="0" destOrd="0" presId="urn:microsoft.com/office/officeart/2005/8/layout/hList7"/>
    <dgm:cxn modelId="{FFDAC969-1CF9-4B44-8B90-61A915C8009A}" type="presParOf" srcId="{D005E806-3674-40DC-8090-B4A95A43BD20}" destId="{101368E2-3DB5-4816-8948-DEFDC33A58D2}" srcOrd="1" destOrd="0" presId="urn:microsoft.com/office/officeart/2005/8/layout/hList7"/>
    <dgm:cxn modelId="{7F7A7922-BF4B-4FD7-A76F-58E58FF185EF}" type="presParOf" srcId="{101368E2-3DB5-4816-8948-DEFDC33A58D2}" destId="{6E4604CE-FBD4-4434-84B0-D75055EF65E5}" srcOrd="0" destOrd="0" presId="urn:microsoft.com/office/officeart/2005/8/layout/hList7"/>
    <dgm:cxn modelId="{4726695D-45B8-479C-BA1A-CCE4C98BAD18}" type="presParOf" srcId="{6E4604CE-FBD4-4434-84B0-D75055EF65E5}" destId="{AAB36EDA-397D-46C0-85F8-2B5038EA2103}" srcOrd="0" destOrd="0" presId="urn:microsoft.com/office/officeart/2005/8/layout/hList7"/>
    <dgm:cxn modelId="{98D1048E-D910-4BB3-84DB-867C22561754}" type="presParOf" srcId="{6E4604CE-FBD4-4434-84B0-D75055EF65E5}" destId="{80F8EFA8-2E2A-468A-ADD1-948FE9951F0E}" srcOrd="1" destOrd="0" presId="urn:microsoft.com/office/officeart/2005/8/layout/hList7"/>
    <dgm:cxn modelId="{66E0D74B-3878-4FDC-A35F-FA3D55A7B31B}" type="presParOf" srcId="{6E4604CE-FBD4-4434-84B0-D75055EF65E5}" destId="{0F828146-B9E4-41C8-A2FB-9A40F92229B0}" srcOrd="2" destOrd="0" presId="urn:microsoft.com/office/officeart/2005/8/layout/hList7"/>
    <dgm:cxn modelId="{C3A9D3DB-5BD8-4BAB-80F0-C79E4501A4FB}" type="presParOf" srcId="{6E4604CE-FBD4-4434-84B0-D75055EF65E5}" destId="{FC4D529C-96FF-476D-8BF6-2CD4B8057BD2}" srcOrd="3" destOrd="0" presId="urn:microsoft.com/office/officeart/2005/8/layout/hList7"/>
    <dgm:cxn modelId="{B203E735-3E6E-477D-A22E-DE881D5A5307}" type="presParOf" srcId="{101368E2-3DB5-4816-8948-DEFDC33A58D2}" destId="{A8907962-E24D-433B-AD1E-EBCC6DFD473C}" srcOrd="1" destOrd="0" presId="urn:microsoft.com/office/officeart/2005/8/layout/hList7"/>
    <dgm:cxn modelId="{CF5FBD2E-D9C0-457E-94F9-B8689C7591E4}" type="presParOf" srcId="{101368E2-3DB5-4816-8948-DEFDC33A58D2}" destId="{7AD67FF1-E6C8-4C88-83F5-9F58C361C911}" srcOrd="2" destOrd="0" presId="urn:microsoft.com/office/officeart/2005/8/layout/hList7"/>
    <dgm:cxn modelId="{3B54A4A7-BD70-4255-B7A1-7D8BABFA783E}" type="presParOf" srcId="{7AD67FF1-E6C8-4C88-83F5-9F58C361C911}" destId="{003D68EB-B557-4AC4-81F1-571773E0548C}" srcOrd="0" destOrd="0" presId="urn:microsoft.com/office/officeart/2005/8/layout/hList7"/>
    <dgm:cxn modelId="{3711128E-80C6-4CF0-AA72-C005211912FD}" type="presParOf" srcId="{7AD67FF1-E6C8-4C88-83F5-9F58C361C911}" destId="{BDB1C3C8-F7D4-4EA3-A7DB-0373B1F2795E}" srcOrd="1" destOrd="0" presId="urn:microsoft.com/office/officeart/2005/8/layout/hList7"/>
    <dgm:cxn modelId="{617D6DC3-0CD6-4FED-8FA8-4A3C90620767}" type="presParOf" srcId="{7AD67FF1-E6C8-4C88-83F5-9F58C361C911}" destId="{45439133-BEB0-4C1B-9553-428B7C7B078F}" srcOrd="2" destOrd="0" presId="urn:microsoft.com/office/officeart/2005/8/layout/hList7"/>
    <dgm:cxn modelId="{2812E60D-AC48-47C1-BA50-FD78E06E8319}" type="presParOf" srcId="{7AD67FF1-E6C8-4C88-83F5-9F58C361C911}" destId="{4795832D-9BF3-42AD-81A7-0B051DC605E5}" srcOrd="3" destOrd="0" presId="urn:microsoft.com/office/officeart/2005/8/layout/hList7"/>
    <dgm:cxn modelId="{16F40BC8-C236-42C4-9DBC-E544B7FAB3EA}" type="presParOf" srcId="{101368E2-3DB5-4816-8948-DEFDC33A58D2}" destId="{9EC25785-6D61-4519-B6C0-3AD907B85774}" srcOrd="3" destOrd="0" presId="urn:microsoft.com/office/officeart/2005/8/layout/hList7"/>
    <dgm:cxn modelId="{2E8B82EA-ABC9-4B22-A567-D2C010BA1E51}" type="presParOf" srcId="{101368E2-3DB5-4816-8948-DEFDC33A58D2}" destId="{F0D7E972-A340-483F-88E4-1CAD0F9D745F}" srcOrd="4" destOrd="0" presId="urn:microsoft.com/office/officeart/2005/8/layout/hList7"/>
    <dgm:cxn modelId="{CEA3BC97-720C-41E1-98BC-3294A1381962}" type="presParOf" srcId="{F0D7E972-A340-483F-88E4-1CAD0F9D745F}" destId="{8AEAE6CB-4584-4B43-A5CE-ED2E497714BD}" srcOrd="0" destOrd="0" presId="urn:microsoft.com/office/officeart/2005/8/layout/hList7"/>
    <dgm:cxn modelId="{F050EBBD-B8EC-46D9-91B5-9C42A1BDF895}" type="presParOf" srcId="{F0D7E972-A340-483F-88E4-1CAD0F9D745F}" destId="{82AFBDF4-3FD0-431A-BF86-9D5BFE748819}" srcOrd="1" destOrd="0" presId="urn:microsoft.com/office/officeart/2005/8/layout/hList7"/>
    <dgm:cxn modelId="{5CB98F3A-3185-46D7-B813-07BBC4D51BA4}" type="presParOf" srcId="{F0D7E972-A340-483F-88E4-1CAD0F9D745F}" destId="{5F2214D8-C5A4-4D40-AC38-96AC48A9FB6A}" srcOrd="2" destOrd="0" presId="urn:microsoft.com/office/officeart/2005/8/layout/hList7"/>
    <dgm:cxn modelId="{B0DCEC1B-5EC8-4A2A-BE9D-67527DF0E863}" type="presParOf" srcId="{F0D7E972-A340-483F-88E4-1CAD0F9D745F}" destId="{161990DC-7EEA-4CA5-9880-9720AABACF00}" srcOrd="3" destOrd="0" presId="urn:microsoft.com/office/officeart/2005/8/layout/hList7"/>
    <dgm:cxn modelId="{5E15E570-C877-418E-BB4F-1D2F8B546460}" type="presParOf" srcId="{101368E2-3DB5-4816-8948-DEFDC33A58D2}" destId="{6E86FD78-558B-44EC-908D-FB43A7818C7C}" srcOrd="5" destOrd="0" presId="urn:microsoft.com/office/officeart/2005/8/layout/hList7"/>
    <dgm:cxn modelId="{E85C8C40-446D-4D91-9B6E-829C2F42C6A5}" type="presParOf" srcId="{101368E2-3DB5-4816-8948-DEFDC33A58D2}" destId="{B27598AB-09DA-4DB2-95E3-B145080A4353}" srcOrd="6" destOrd="0" presId="urn:microsoft.com/office/officeart/2005/8/layout/hList7"/>
    <dgm:cxn modelId="{A077F9FD-9C35-4228-A84A-0DF83A5600FC}" type="presParOf" srcId="{B27598AB-09DA-4DB2-95E3-B145080A4353}" destId="{34839D05-6E32-4AE1-908C-DD069C9B0101}" srcOrd="0" destOrd="0" presId="urn:microsoft.com/office/officeart/2005/8/layout/hList7"/>
    <dgm:cxn modelId="{E30F8F40-5963-43AC-8AF4-0295176432F0}" type="presParOf" srcId="{B27598AB-09DA-4DB2-95E3-B145080A4353}" destId="{5C9AD257-D4E6-48D3-99FA-40F5D810D825}" srcOrd="1" destOrd="0" presId="urn:microsoft.com/office/officeart/2005/8/layout/hList7"/>
    <dgm:cxn modelId="{AFBB84F7-D5CE-4909-8962-885FD018938A}" type="presParOf" srcId="{B27598AB-09DA-4DB2-95E3-B145080A4353}" destId="{B48B90CE-1743-4A45-88AC-AEF7F240308D}" srcOrd="2" destOrd="0" presId="urn:microsoft.com/office/officeart/2005/8/layout/hList7"/>
    <dgm:cxn modelId="{435329B2-6AAD-41BF-BE21-AFD7916C860F}" type="presParOf" srcId="{B27598AB-09DA-4DB2-95E3-B145080A4353}" destId="{FD5C64E8-0F88-44EC-8F5A-C3E317B30FC3}" srcOrd="3" destOrd="0" presId="urn:microsoft.com/office/officeart/2005/8/layout/hList7"/>
    <dgm:cxn modelId="{689EB3FF-75F4-473A-A50B-C3FCB624B1D5}" type="presParOf" srcId="{101368E2-3DB5-4816-8948-DEFDC33A58D2}" destId="{5748F2BC-DAEF-4388-8251-DDFA611F4FF3}" srcOrd="7" destOrd="0" presId="urn:microsoft.com/office/officeart/2005/8/layout/hList7"/>
    <dgm:cxn modelId="{42770049-051D-48B1-AF0B-799344E836ED}" type="presParOf" srcId="{101368E2-3DB5-4816-8948-DEFDC33A58D2}" destId="{345FFA9F-BBDB-487C-A57B-CFC62BE950DC}" srcOrd="8" destOrd="0" presId="urn:microsoft.com/office/officeart/2005/8/layout/hList7"/>
    <dgm:cxn modelId="{16F2D9ED-03FC-4FC4-AA24-9F2307FBB391}" type="presParOf" srcId="{345FFA9F-BBDB-487C-A57B-CFC62BE950DC}" destId="{B7523647-4288-487E-8AD6-42A4C34E7C33}" srcOrd="0" destOrd="0" presId="urn:microsoft.com/office/officeart/2005/8/layout/hList7"/>
    <dgm:cxn modelId="{18146520-6129-4D89-8B72-198E9E0BC8F6}" type="presParOf" srcId="{345FFA9F-BBDB-487C-A57B-CFC62BE950DC}" destId="{DA800A67-F3F6-4FA8-A8AB-6EDD60F87B47}" srcOrd="1" destOrd="0" presId="urn:microsoft.com/office/officeart/2005/8/layout/hList7"/>
    <dgm:cxn modelId="{8DC38150-F233-430F-BFEA-BD7FB8E63D53}" type="presParOf" srcId="{345FFA9F-BBDB-487C-A57B-CFC62BE950DC}" destId="{2A845FDC-B369-4837-B951-EF31FA71F6F2}" srcOrd="2" destOrd="0" presId="urn:microsoft.com/office/officeart/2005/8/layout/hList7"/>
    <dgm:cxn modelId="{4FCD52F8-1E90-46B9-B407-D200F0BD752C}" type="presParOf" srcId="{345FFA9F-BBDB-487C-A57B-CFC62BE950DC}" destId="{0CB9CB01-BA9D-49D0-8290-9A1EE4A7536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776361-078E-4E6D-A7C9-8E462FBEA417}" type="doc">
      <dgm:prSet loTypeId="urn:microsoft.com/office/officeart/2005/8/layout/hList7" loCatId="list" qsTypeId="urn:microsoft.com/office/officeart/2005/8/quickstyle/simple1" qsCatId="simple" csTypeId="urn:microsoft.com/office/officeart/2005/8/colors/accent1_2" csCatId="accent1" phldr="1"/>
      <dgm:spPr/>
    </dgm:pt>
    <dgm:pt modelId="{4E925B78-5855-4A16-B148-0F95872E1FA6}">
      <dgm:prSet phldrT="[Metin]"/>
      <dgm:spPr/>
      <dgm:t>
        <a:bodyPr/>
        <a:lstStyle/>
        <a:p>
          <a:r>
            <a:rPr lang="tr-TR" dirty="0" smtClean="0"/>
            <a:t>Mutfak Atıkları</a:t>
          </a:r>
          <a:endParaRPr lang="tr-TR" dirty="0"/>
        </a:p>
      </dgm:t>
    </dgm:pt>
    <dgm:pt modelId="{65DFBE6C-4E8E-4725-BFA3-B15FD64E4D6E}" type="parTrans" cxnId="{127B60A1-C55E-40DF-9BFF-3C4E348D7710}">
      <dgm:prSet/>
      <dgm:spPr/>
      <dgm:t>
        <a:bodyPr/>
        <a:lstStyle/>
        <a:p>
          <a:endParaRPr lang="tr-TR"/>
        </a:p>
      </dgm:t>
    </dgm:pt>
    <dgm:pt modelId="{2905A38B-BB64-43EB-B46A-54349440C764}" type="sibTrans" cxnId="{127B60A1-C55E-40DF-9BFF-3C4E348D7710}">
      <dgm:prSet/>
      <dgm:spPr/>
      <dgm:t>
        <a:bodyPr/>
        <a:lstStyle/>
        <a:p>
          <a:endParaRPr lang="tr-TR"/>
        </a:p>
      </dgm:t>
    </dgm:pt>
    <dgm:pt modelId="{124E0A06-0D51-4EA4-8FC4-C5120BB4EB6B}">
      <dgm:prSet phldrT="[Metin]"/>
      <dgm:spPr/>
      <dgm:t>
        <a:bodyPr/>
        <a:lstStyle/>
        <a:p>
          <a:r>
            <a:rPr lang="tr-TR" dirty="0" smtClean="0"/>
            <a:t>Kağıt</a:t>
          </a:r>
          <a:endParaRPr lang="tr-TR" dirty="0"/>
        </a:p>
      </dgm:t>
    </dgm:pt>
    <dgm:pt modelId="{2F375BF1-C1D3-41B9-BD43-3A1589F58D48}" type="parTrans" cxnId="{DC0918A2-342A-40B7-8B62-21E8D85C5C40}">
      <dgm:prSet/>
      <dgm:spPr/>
      <dgm:t>
        <a:bodyPr/>
        <a:lstStyle/>
        <a:p>
          <a:endParaRPr lang="tr-TR"/>
        </a:p>
      </dgm:t>
    </dgm:pt>
    <dgm:pt modelId="{A61036D4-3879-4378-84DD-44B902A5B60C}" type="sibTrans" cxnId="{DC0918A2-342A-40B7-8B62-21E8D85C5C40}">
      <dgm:prSet/>
      <dgm:spPr/>
      <dgm:t>
        <a:bodyPr/>
        <a:lstStyle/>
        <a:p>
          <a:endParaRPr lang="tr-TR"/>
        </a:p>
      </dgm:t>
    </dgm:pt>
    <dgm:pt modelId="{8360980D-F518-457A-8D8D-C14AE23C557C}">
      <dgm:prSet phldrT="[Metin]"/>
      <dgm:spPr/>
      <dgm:t>
        <a:bodyPr/>
        <a:lstStyle/>
        <a:p>
          <a:r>
            <a:rPr lang="tr-TR" dirty="0" smtClean="0"/>
            <a:t>Karton</a:t>
          </a:r>
        </a:p>
      </dgm:t>
    </dgm:pt>
    <dgm:pt modelId="{37E0C50E-B3EA-4FB8-BE70-7D1BF2FC9D00}" type="parTrans" cxnId="{C4DAEB38-222D-4E8A-8F9C-4181106CAC31}">
      <dgm:prSet/>
      <dgm:spPr/>
      <dgm:t>
        <a:bodyPr/>
        <a:lstStyle/>
        <a:p>
          <a:endParaRPr lang="tr-TR"/>
        </a:p>
      </dgm:t>
    </dgm:pt>
    <dgm:pt modelId="{5CAB84C2-F7E7-4875-92C7-59DFE5DB1F88}" type="sibTrans" cxnId="{C4DAEB38-222D-4E8A-8F9C-4181106CAC31}">
      <dgm:prSet/>
      <dgm:spPr/>
      <dgm:t>
        <a:bodyPr/>
        <a:lstStyle/>
        <a:p>
          <a:endParaRPr lang="tr-TR"/>
        </a:p>
      </dgm:t>
    </dgm:pt>
    <dgm:pt modelId="{AD79EBB3-CED4-4433-8438-8818F539067E}">
      <dgm:prSet phldrT="[Metin]"/>
      <dgm:spPr/>
      <dgm:t>
        <a:bodyPr/>
        <a:lstStyle/>
        <a:p>
          <a:r>
            <a:rPr lang="tr-TR" dirty="0" smtClean="0"/>
            <a:t>Cam</a:t>
          </a:r>
        </a:p>
      </dgm:t>
    </dgm:pt>
    <dgm:pt modelId="{FB45FB5C-AAB0-4ABD-960A-36E5D721A91D}" type="parTrans" cxnId="{7CE0AB02-F911-499B-97F9-B130158C60E1}">
      <dgm:prSet/>
      <dgm:spPr/>
      <dgm:t>
        <a:bodyPr/>
        <a:lstStyle/>
        <a:p>
          <a:endParaRPr lang="tr-TR"/>
        </a:p>
      </dgm:t>
    </dgm:pt>
    <dgm:pt modelId="{3A03F93E-D6D8-4485-9600-928788CF9D58}" type="sibTrans" cxnId="{7CE0AB02-F911-499B-97F9-B130158C60E1}">
      <dgm:prSet/>
      <dgm:spPr/>
      <dgm:t>
        <a:bodyPr/>
        <a:lstStyle/>
        <a:p>
          <a:endParaRPr lang="tr-TR"/>
        </a:p>
      </dgm:t>
    </dgm:pt>
    <dgm:pt modelId="{F155E19B-2B08-469A-BF5D-C6148FD6BF9E}">
      <dgm:prSet phldrT="[Metin]"/>
      <dgm:spPr/>
      <dgm:t>
        <a:bodyPr/>
        <a:lstStyle/>
        <a:p>
          <a:r>
            <a:rPr lang="tr-TR" dirty="0" smtClean="0"/>
            <a:t>Plastik</a:t>
          </a:r>
        </a:p>
      </dgm:t>
    </dgm:pt>
    <dgm:pt modelId="{1239DD48-D04E-4F92-B228-33DF38C459EC}" type="parTrans" cxnId="{7CED10EF-C1EA-4F11-ABF0-C38182DF38CA}">
      <dgm:prSet/>
      <dgm:spPr/>
      <dgm:t>
        <a:bodyPr/>
        <a:lstStyle/>
        <a:p>
          <a:endParaRPr lang="tr-TR"/>
        </a:p>
      </dgm:t>
    </dgm:pt>
    <dgm:pt modelId="{B1C4D7B4-EA10-472B-A91C-30F4AD44D036}" type="sibTrans" cxnId="{7CED10EF-C1EA-4F11-ABF0-C38182DF38CA}">
      <dgm:prSet/>
      <dgm:spPr/>
      <dgm:t>
        <a:bodyPr/>
        <a:lstStyle/>
        <a:p>
          <a:endParaRPr lang="tr-TR"/>
        </a:p>
      </dgm:t>
    </dgm:pt>
    <dgm:pt modelId="{D005E806-3674-40DC-8090-B4A95A43BD20}" type="pres">
      <dgm:prSet presAssocID="{41776361-078E-4E6D-A7C9-8E462FBEA417}" presName="Name0" presStyleCnt="0">
        <dgm:presLayoutVars>
          <dgm:dir/>
          <dgm:resizeHandles val="exact"/>
        </dgm:presLayoutVars>
      </dgm:prSet>
      <dgm:spPr/>
    </dgm:pt>
    <dgm:pt modelId="{6D0A13C4-C7D0-4EBD-85E6-9D5F1E71A2D8}" type="pres">
      <dgm:prSet presAssocID="{41776361-078E-4E6D-A7C9-8E462FBEA417}" presName="fgShape" presStyleLbl="fgShp" presStyleIdx="0" presStyleCnt="1"/>
      <dgm:spPr/>
    </dgm:pt>
    <dgm:pt modelId="{101368E2-3DB5-4816-8948-DEFDC33A58D2}" type="pres">
      <dgm:prSet presAssocID="{41776361-078E-4E6D-A7C9-8E462FBEA417}" presName="linComp" presStyleCnt="0"/>
      <dgm:spPr/>
    </dgm:pt>
    <dgm:pt modelId="{6E4604CE-FBD4-4434-84B0-D75055EF65E5}" type="pres">
      <dgm:prSet presAssocID="{4E925B78-5855-4A16-B148-0F95872E1FA6}" presName="compNode" presStyleCnt="0"/>
      <dgm:spPr/>
    </dgm:pt>
    <dgm:pt modelId="{AAB36EDA-397D-46C0-85F8-2B5038EA2103}" type="pres">
      <dgm:prSet presAssocID="{4E925B78-5855-4A16-B148-0F95872E1FA6}" presName="bkgdShape" presStyleLbl="node1" presStyleIdx="0" presStyleCnt="5"/>
      <dgm:spPr/>
      <dgm:t>
        <a:bodyPr/>
        <a:lstStyle/>
        <a:p>
          <a:endParaRPr lang="tr-TR"/>
        </a:p>
      </dgm:t>
    </dgm:pt>
    <dgm:pt modelId="{80F8EFA8-2E2A-468A-ADD1-948FE9951F0E}" type="pres">
      <dgm:prSet presAssocID="{4E925B78-5855-4A16-B148-0F95872E1FA6}" presName="nodeTx" presStyleLbl="node1" presStyleIdx="0" presStyleCnt="5">
        <dgm:presLayoutVars>
          <dgm:bulletEnabled val="1"/>
        </dgm:presLayoutVars>
      </dgm:prSet>
      <dgm:spPr/>
      <dgm:t>
        <a:bodyPr/>
        <a:lstStyle/>
        <a:p>
          <a:endParaRPr lang="tr-TR"/>
        </a:p>
      </dgm:t>
    </dgm:pt>
    <dgm:pt modelId="{0F828146-B9E4-41C8-A2FB-9A40F92229B0}" type="pres">
      <dgm:prSet presAssocID="{4E925B78-5855-4A16-B148-0F95872E1FA6}" presName="invisiNode" presStyleLbl="node1" presStyleIdx="0" presStyleCnt="5"/>
      <dgm:spPr/>
    </dgm:pt>
    <dgm:pt modelId="{FC4D529C-96FF-476D-8BF6-2CD4B8057BD2}" type="pres">
      <dgm:prSet presAssocID="{4E925B78-5855-4A16-B148-0F95872E1FA6}" presName="imagNode"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2000" r="-22000"/>
          </a:stretch>
        </a:blipFill>
      </dgm:spPr>
    </dgm:pt>
    <dgm:pt modelId="{A8907962-E24D-433B-AD1E-EBCC6DFD473C}" type="pres">
      <dgm:prSet presAssocID="{2905A38B-BB64-43EB-B46A-54349440C764}" presName="sibTrans" presStyleLbl="sibTrans2D1" presStyleIdx="0" presStyleCnt="0"/>
      <dgm:spPr/>
      <dgm:t>
        <a:bodyPr/>
        <a:lstStyle/>
        <a:p>
          <a:endParaRPr lang="tr-TR"/>
        </a:p>
      </dgm:t>
    </dgm:pt>
    <dgm:pt modelId="{7AD67FF1-E6C8-4C88-83F5-9F58C361C911}" type="pres">
      <dgm:prSet presAssocID="{124E0A06-0D51-4EA4-8FC4-C5120BB4EB6B}" presName="compNode" presStyleCnt="0"/>
      <dgm:spPr/>
    </dgm:pt>
    <dgm:pt modelId="{003D68EB-B557-4AC4-81F1-571773E0548C}" type="pres">
      <dgm:prSet presAssocID="{124E0A06-0D51-4EA4-8FC4-C5120BB4EB6B}" presName="bkgdShape" presStyleLbl="node1" presStyleIdx="1" presStyleCnt="5"/>
      <dgm:spPr/>
      <dgm:t>
        <a:bodyPr/>
        <a:lstStyle/>
        <a:p>
          <a:endParaRPr lang="tr-TR"/>
        </a:p>
      </dgm:t>
    </dgm:pt>
    <dgm:pt modelId="{BDB1C3C8-F7D4-4EA3-A7DB-0373B1F2795E}" type="pres">
      <dgm:prSet presAssocID="{124E0A06-0D51-4EA4-8FC4-C5120BB4EB6B}" presName="nodeTx" presStyleLbl="node1" presStyleIdx="1" presStyleCnt="5">
        <dgm:presLayoutVars>
          <dgm:bulletEnabled val="1"/>
        </dgm:presLayoutVars>
      </dgm:prSet>
      <dgm:spPr/>
      <dgm:t>
        <a:bodyPr/>
        <a:lstStyle/>
        <a:p>
          <a:endParaRPr lang="tr-TR"/>
        </a:p>
      </dgm:t>
    </dgm:pt>
    <dgm:pt modelId="{45439133-BEB0-4C1B-9553-428B7C7B078F}" type="pres">
      <dgm:prSet presAssocID="{124E0A06-0D51-4EA4-8FC4-C5120BB4EB6B}" presName="invisiNode" presStyleLbl="node1" presStyleIdx="1" presStyleCnt="5"/>
      <dgm:spPr/>
    </dgm:pt>
    <dgm:pt modelId="{4795832D-9BF3-42AD-81A7-0B051DC605E5}" type="pres">
      <dgm:prSet presAssocID="{124E0A06-0D51-4EA4-8FC4-C5120BB4EB6B}" presName="imagNode"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0" b="-20000"/>
          </a:stretch>
        </a:blipFill>
      </dgm:spPr>
      <dgm:t>
        <a:bodyPr/>
        <a:lstStyle/>
        <a:p>
          <a:endParaRPr lang="tr-TR"/>
        </a:p>
      </dgm:t>
    </dgm:pt>
    <dgm:pt modelId="{9EC25785-6D61-4519-B6C0-3AD907B85774}" type="pres">
      <dgm:prSet presAssocID="{A61036D4-3879-4378-84DD-44B902A5B60C}" presName="sibTrans" presStyleLbl="sibTrans2D1" presStyleIdx="0" presStyleCnt="0"/>
      <dgm:spPr/>
      <dgm:t>
        <a:bodyPr/>
        <a:lstStyle/>
        <a:p>
          <a:endParaRPr lang="tr-TR"/>
        </a:p>
      </dgm:t>
    </dgm:pt>
    <dgm:pt modelId="{F0D7E972-A340-483F-88E4-1CAD0F9D745F}" type="pres">
      <dgm:prSet presAssocID="{8360980D-F518-457A-8D8D-C14AE23C557C}" presName="compNode" presStyleCnt="0"/>
      <dgm:spPr/>
    </dgm:pt>
    <dgm:pt modelId="{8AEAE6CB-4584-4B43-A5CE-ED2E497714BD}" type="pres">
      <dgm:prSet presAssocID="{8360980D-F518-457A-8D8D-C14AE23C557C}" presName="bkgdShape" presStyleLbl="node1" presStyleIdx="2" presStyleCnt="5"/>
      <dgm:spPr/>
      <dgm:t>
        <a:bodyPr/>
        <a:lstStyle/>
        <a:p>
          <a:endParaRPr lang="tr-TR"/>
        </a:p>
      </dgm:t>
    </dgm:pt>
    <dgm:pt modelId="{82AFBDF4-3FD0-431A-BF86-9D5BFE748819}" type="pres">
      <dgm:prSet presAssocID="{8360980D-F518-457A-8D8D-C14AE23C557C}" presName="nodeTx" presStyleLbl="node1" presStyleIdx="2" presStyleCnt="5">
        <dgm:presLayoutVars>
          <dgm:bulletEnabled val="1"/>
        </dgm:presLayoutVars>
      </dgm:prSet>
      <dgm:spPr/>
      <dgm:t>
        <a:bodyPr/>
        <a:lstStyle/>
        <a:p>
          <a:endParaRPr lang="tr-TR"/>
        </a:p>
      </dgm:t>
    </dgm:pt>
    <dgm:pt modelId="{5F2214D8-C5A4-4D40-AC38-96AC48A9FB6A}" type="pres">
      <dgm:prSet presAssocID="{8360980D-F518-457A-8D8D-C14AE23C557C}" presName="invisiNode" presStyleLbl="node1" presStyleIdx="2" presStyleCnt="5"/>
      <dgm:spPr/>
    </dgm:pt>
    <dgm:pt modelId="{161990DC-7EEA-4CA5-9880-9720AABACF00}" type="pres">
      <dgm:prSet presAssocID="{8360980D-F518-457A-8D8D-C14AE23C557C}"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6E86FD78-558B-44EC-908D-FB43A7818C7C}" type="pres">
      <dgm:prSet presAssocID="{5CAB84C2-F7E7-4875-92C7-59DFE5DB1F88}" presName="sibTrans" presStyleLbl="sibTrans2D1" presStyleIdx="0" presStyleCnt="0"/>
      <dgm:spPr/>
      <dgm:t>
        <a:bodyPr/>
        <a:lstStyle/>
        <a:p>
          <a:endParaRPr lang="tr-TR"/>
        </a:p>
      </dgm:t>
    </dgm:pt>
    <dgm:pt modelId="{B27598AB-09DA-4DB2-95E3-B145080A4353}" type="pres">
      <dgm:prSet presAssocID="{AD79EBB3-CED4-4433-8438-8818F539067E}" presName="compNode" presStyleCnt="0"/>
      <dgm:spPr/>
    </dgm:pt>
    <dgm:pt modelId="{34839D05-6E32-4AE1-908C-DD069C9B0101}" type="pres">
      <dgm:prSet presAssocID="{AD79EBB3-CED4-4433-8438-8818F539067E}" presName="bkgdShape" presStyleLbl="node1" presStyleIdx="3" presStyleCnt="5"/>
      <dgm:spPr/>
      <dgm:t>
        <a:bodyPr/>
        <a:lstStyle/>
        <a:p>
          <a:endParaRPr lang="tr-TR"/>
        </a:p>
      </dgm:t>
    </dgm:pt>
    <dgm:pt modelId="{5C9AD257-D4E6-48D3-99FA-40F5D810D825}" type="pres">
      <dgm:prSet presAssocID="{AD79EBB3-CED4-4433-8438-8818F539067E}" presName="nodeTx" presStyleLbl="node1" presStyleIdx="3" presStyleCnt="5">
        <dgm:presLayoutVars>
          <dgm:bulletEnabled val="1"/>
        </dgm:presLayoutVars>
      </dgm:prSet>
      <dgm:spPr/>
      <dgm:t>
        <a:bodyPr/>
        <a:lstStyle/>
        <a:p>
          <a:endParaRPr lang="tr-TR"/>
        </a:p>
      </dgm:t>
    </dgm:pt>
    <dgm:pt modelId="{B48B90CE-1743-4A45-88AC-AEF7F240308D}" type="pres">
      <dgm:prSet presAssocID="{AD79EBB3-CED4-4433-8438-8818F539067E}" presName="invisiNode" presStyleLbl="node1" presStyleIdx="3" presStyleCnt="5"/>
      <dgm:spPr/>
    </dgm:pt>
    <dgm:pt modelId="{FD5C64E8-0F88-44EC-8F5A-C3E317B30FC3}" type="pres">
      <dgm:prSet presAssocID="{AD79EBB3-CED4-4433-8438-8818F539067E}" presName="imagNod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31000" r="-31000"/>
          </a:stretch>
        </a:blipFill>
      </dgm:spPr>
    </dgm:pt>
    <dgm:pt modelId="{5748F2BC-DAEF-4388-8251-DDFA611F4FF3}" type="pres">
      <dgm:prSet presAssocID="{3A03F93E-D6D8-4485-9600-928788CF9D58}" presName="sibTrans" presStyleLbl="sibTrans2D1" presStyleIdx="0" presStyleCnt="0"/>
      <dgm:spPr/>
      <dgm:t>
        <a:bodyPr/>
        <a:lstStyle/>
        <a:p>
          <a:endParaRPr lang="tr-TR"/>
        </a:p>
      </dgm:t>
    </dgm:pt>
    <dgm:pt modelId="{345FFA9F-BBDB-487C-A57B-CFC62BE950DC}" type="pres">
      <dgm:prSet presAssocID="{F155E19B-2B08-469A-BF5D-C6148FD6BF9E}" presName="compNode" presStyleCnt="0"/>
      <dgm:spPr/>
    </dgm:pt>
    <dgm:pt modelId="{B7523647-4288-487E-8AD6-42A4C34E7C33}" type="pres">
      <dgm:prSet presAssocID="{F155E19B-2B08-469A-BF5D-C6148FD6BF9E}" presName="bkgdShape" presStyleLbl="node1" presStyleIdx="4" presStyleCnt="5"/>
      <dgm:spPr/>
      <dgm:t>
        <a:bodyPr/>
        <a:lstStyle/>
        <a:p>
          <a:endParaRPr lang="tr-TR"/>
        </a:p>
      </dgm:t>
    </dgm:pt>
    <dgm:pt modelId="{DA800A67-F3F6-4FA8-A8AB-6EDD60F87B47}" type="pres">
      <dgm:prSet presAssocID="{F155E19B-2B08-469A-BF5D-C6148FD6BF9E}" presName="nodeTx" presStyleLbl="node1" presStyleIdx="4" presStyleCnt="5">
        <dgm:presLayoutVars>
          <dgm:bulletEnabled val="1"/>
        </dgm:presLayoutVars>
      </dgm:prSet>
      <dgm:spPr/>
      <dgm:t>
        <a:bodyPr/>
        <a:lstStyle/>
        <a:p>
          <a:endParaRPr lang="tr-TR"/>
        </a:p>
      </dgm:t>
    </dgm:pt>
    <dgm:pt modelId="{2A845FDC-B369-4837-B951-EF31FA71F6F2}" type="pres">
      <dgm:prSet presAssocID="{F155E19B-2B08-469A-BF5D-C6148FD6BF9E}" presName="invisiNode" presStyleLbl="node1" presStyleIdx="4" presStyleCnt="5"/>
      <dgm:spPr/>
    </dgm:pt>
    <dgm:pt modelId="{0CB9CB01-BA9D-49D0-8290-9A1EE4A75361}" type="pres">
      <dgm:prSet presAssocID="{F155E19B-2B08-469A-BF5D-C6148FD6BF9E}" presName="imagNode"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22000" r="-22000"/>
          </a:stretch>
        </a:blipFill>
      </dgm:spPr>
    </dgm:pt>
  </dgm:ptLst>
  <dgm:cxnLst>
    <dgm:cxn modelId="{127B60A1-C55E-40DF-9BFF-3C4E348D7710}" srcId="{41776361-078E-4E6D-A7C9-8E462FBEA417}" destId="{4E925B78-5855-4A16-B148-0F95872E1FA6}" srcOrd="0" destOrd="0" parTransId="{65DFBE6C-4E8E-4725-BFA3-B15FD64E4D6E}" sibTransId="{2905A38B-BB64-43EB-B46A-54349440C764}"/>
    <dgm:cxn modelId="{F391F667-0C6E-4520-AD25-52D87951272C}" type="presOf" srcId="{F155E19B-2B08-469A-BF5D-C6148FD6BF9E}" destId="{DA800A67-F3F6-4FA8-A8AB-6EDD60F87B47}" srcOrd="1" destOrd="0" presId="urn:microsoft.com/office/officeart/2005/8/layout/hList7"/>
    <dgm:cxn modelId="{F1C9E027-6334-44E5-B82B-52C059AA2B9E}" type="presOf" srcId="{F155E19B-2B08-469A-BF5D-C6148FD6BF9E}" destId="{B7523647-4288-487E-8AD6-42A4C34E7C33}" srcOrd="0" destOrd="0" presId="urn:microsoft.com/office/officeart/2005/8/layout/hList7"/>
    <dgm:cxn modelId="{F9FB9035-8984-4386-8B81-8F2949DCD689}" type="presOf" srcId="{8360980D-F518-457A-8D8D-C14AE23C557C}" destId="{82AFBDF4-3FD0-431A-BF86-9D5BFE748819}" srcOrd="1" destOrd="0" presId="urn:microsoft.com/office/officeart/2005/8/layout/hList7"/>
    <dgm:cxn modelId="{FD69470C-6FB6-4682-A12C-EB914B2584B7}" type="presOf" srcId="{2905A38B-BB64-43EB-B46A-54349440C764}" destId="{A8907962-E24D-433B-AD1E-EBCC6DFD473C}" srcOrd="0" destOrd="0" presId="urn:microsoft.com/office/officeart/2005/8/layout/hList7"/>
    <dgm:cxn modelId="{A039F78C-6E36-469F-B686-D84AA5B1AE37}" type="presOf" srcId="{124E0A06-0D51-4EA4-8FC4-C5120BB4EB6B}" destId="{003D68EB-B557-4AC4-81F1-571773E0548C}" srcOrd="0" destOrd="0" presId="urn:microsoft.com/office/officeart/2005/8/layout/hList7"/>
    <dgm:cxn modelId="{381DC882-4E3A-4DA3-8E3C-B761416316C8}" type="presOf" srcId="{5CAB84C2-F7E7-4875-92C7-59DFE5DB1F88}" destId="{6E86FD78-558B-44EC-908D-FB43A7818C7C}" srcOrd="0" destOrd="0" presId="urn:microsoft.com/office/officeart/2005/8/layout/hList7"/>
    <dgm:cxn modelId="{3E8E65AC-8277-44D2-899A-07A4D55CF077}" type="presOf" srcId="{AD79EBB3-CED4-4433-8438-8818F539067E}" destId="{5C9AD257-D4E6-48D3-99FA-40F5D810D825}" srcOrd="1" destOrd="0" presId="urn:microsoft.com/office/officeart/2005/8/layout/hList7"/>
    <dgm:cxn modelId="{769867F2-9F5E-4308-A9A5-8A695D9DCD66}" type="presOf" srcId="{8360980D-F518-457A-8D8D-C14AE23C557C}" destId="{8AEAE6CB-4584-4B43-A5CE-ED2E497714BD}" srcOrd="0" destOrd="0" presId="urn:microsoft.com/office/officeart/2005/8/layout/hList7"/>
    <dgm:cxn modelId="{C91D1849-F976-42D9-BE06-491728668863}" type="presOf" srcId="{3A03F93E-D6D8-4485-9600-928788CF9D58}" destId="{5748F2BC-DAEF-4388-8251-DDFA611F4FF3}" srcOrd="0" destOrd="0" presId="urn:microsoft.com/office/officeart/2005/8/layout/hList7"/>
    <dgm:cxn modelId="{6622A131-DC9C-445E-8722-E44F78D88D43}" type="presOf" srcId="{A61036D4-3879-4378-84DD-44B902A5B60C}" destId="{9EC25785-6D61-4519-B6C0-3AD907B85774}" srcOrd="0" destOrd="0" presId="urn:microsoft.com/office/officeart/2005/8/layout/hList7"/>
    <dgm:cxn modelId="{9D643E2E-AF3E-4F80-99F1-D41D18AAF466}" type="presOf" srcId="{41776361-078E-4E6D-A7C9-8E462FBEA417}" destId="{D005E806-3674-40DC-8090-B4A95A43BD20}" srcOrd="0" destOrd="0" presId="urn:microsoft.com/office/officeart/2005/8/layout/hList7"/>
    <dgm:cxn modelId="{C4DAEB38-222D-4E8A-8F9C-4181106CAC31}" srcId="{41776361-078E-4E6D-A7C9-8E462FBEA417}" destId="{8360980D-F518-457A-8D8D-C14AE23C557C}" srcOrd="2" destOrd="0" parTransId="{37E0C50E-B3EA-4FB8-BE70-7D1BF2FC9D00}" sibTransId="{5CAB84C2-F7E7-4875-92C7-59DFE5DB1F88}"/>
    <dgm:cxn modelId="{8C8F07BE-9795-4E6B-8805-390635F6C2D2}" type="presOf" srcId="{4E925B78-5855-4A16-B148-0F95872E1FA6}" destId="{AAB36EDA-397D-46C0-85F8-2B5038EA2103}" srcOrd="0" destOrd="0" presId="urn:microsoft.com/office/officeart/2005/8/layout/hList7"/>
    <dgm:cxn modelId="{6709C174-65A0-4347-97B8-8AF49135FE00}" type="presOf" srcId="{4E925B78-5855-4A16-B148-0F95872E1FA6}" destId="{80F8EFA8-2E2A-468A-ADD1-948FE9951F0E}" srcOrd="1" destOrd="0" presId="urn:microsoft.com/office/officeart/2005/8/layout/hList7"/>
    <dgm:cxn modelId="{F2233BC7-13DA-4CBD-9FD5-802B8008CD16}" type="presOf" srcId="{124E0A06-0D51-4EA4-8FC4-C5120BB4EB6B}" destId="{BDB1C3C8-F7D4-4EA3-A7DB-0373B1F2795E}" srcOrd="1" destOrd="0" presId="urn:microsoft.com/office/officeart/2005/8/layout/hList7"/>
    <dgm:cxn modelId="{7CE0AB02-F911-499B-97F9-B130158C60E1}" srcId="{41776361-078E-4E6D-A7C9-8E462FBEA417}" destId="{AD79EBB3-CED4-4433-8438-8818F539067E}" srcOrd="3" destOrd="0" parTransId="{FB45FB5C-AAB0-4ABD-960A-36E5D721A91D}" sibTransId="{3A03F93E-D6D8-4485-9600-928788CF9D58}"/>
    <dgm:cxn modelId="{84AD2D45-EAB5-4BCE-857D-4E11EDC83F9C}" type="presOf" srcId="{AD79EBB3-CED4-4433-8438-8818F539067E}" destId="{34839D05-6E32-4AE1-908C-DD069C9B0101}" srcOrd="0" destOrd="0" presId="urn:microsoft.com/office/officeart/2005/8/layout/hList7"/>
    <dgm:cxn modelId="{7CED10EF-C1EA-4F11-ABF0-C38182DF38CA}" srcId="{41776361-078E-4E6D-A7C9-8E462FBEA417}" destId="{F155E19B-2B08-469A-BF5D-C6148FD6BF9E}" srcOrd="4" destOrd="0" parTransId="{1239DD48-D04E-4F92-B228-33DF38C459EC}" sibTransId="{B1C4D7B4-EA10-472B-A91C-30F4AD44D036}"/>
    <dgm:cxn modelId="{DC0918A2-342A-40B7-8B62-21E8D85C5C40}" srcId="{41776361-078E-4E6D-A7C9-8E462FBEA417}" destId="{124E0A06-0D51-4EA4-8FC4-C5120BB4EB6B}" srcOrd="1" destOrd="0" parTransId="{2F375BF1-C1D3-41B9-BD43-3A1589F58D48}" sibTransId="{A61036D4-3879-4378-84DD-44B902A5B60C}"/>
    <dgm:cxn modelId="{1A28CDCF-85B9-4075-8D3C-0B29FC2BB9AF}" type="presParOf" srcId="{D005E806-3674-40DC-8090-B4A95A43BD20}" destId="{6D0A13C4-C7D0-4EBD-85E6-9D5F1E71A2D8}" srcOrd="0" destOrd="0" presId="urn:microsoft.com/office/officeart/2005/8/layout/hList7"/>
    <dgm:cxn modelId="{C7E8DA0B-04D4-4F53-9678-FDAE26C73EBF}" type="presParOf" srcId="{D005E806-3674-40DC-8090-B4A95A43BD20}" destId="{101368E2-3DB5-4816-8948-DEFDC33A58D2}" srcOrd="1" destOrd="0" presId="urn:microsoft.com/office/officeart/2005/8/layout/hList7"/>
    <dgm:cxn modelId="{D01C7E38-ACCD-4AE5-82BC-AD3DD7CFE71A}" type="presParOf" srcId="{101368E2-3DB5-4816-8948-DEFDC33A58D2}" destId="{6E4604CE-FBD4-4434-84B0-D75055EF65E5}" srcOrd="0" destOrd="0" presId="urn:microsoft.com/office/officeart/2005/8/layout/hList7"/>
    <dgm:cxn modelId="{BF49B55C-DFE2-41E7-A2D8-FAB0F4902F38}" type="presParOf" srcId="{6E4604CE-FBD4-4434-84B0-D75055EF65E5}" destId="{AAB36EDA-397D-46C0-85F8-2B5038EA2103}" srcOrd="0" destOrd="0" presId="urn:microsoft.com/office/officeart/2005/8/layout/hList7"/>
    <dgm:cxn modelId="{9D16F300-70B8-40E2-B788-0946967840DD}" type="presParOf" srcId="{6E4604CE-FBD4-4434-84B0-D75055EF65E5}" destId="{80F8EFA8-2E2A-468A-ADD1-948FE9951F0E}" srcOrd="1" destOrd="0" presId="urn:microsoft.com/office/officeart/2005/8/layout/hList7"/>
    <dgm:cxn modelId="{8EDF1515-9239-42CC-8D47-423DB341A119}" type="presParOf" srcId="{6E4604CE-FBD4-4434-84B0-D75055EF65E5}" destId="{0F828146-B9E4-41C8-A2FB-9A40F92229B0}" srcOrd="2" destOrd="0" presId="urn:microsoft.com/office/officeart/2005/8/layout/hList7"/>
    <dgm:cxn modelId="{B60EBB4E-FFC4-4800-85B0-E72B1CCB36A3}" type="presParOf" srcId="{6E4604CE-FBD4-4434-84B0-D75055EF65E5}" destId="{FC4D529C-96FF-476D-8BF6-2CD4B8057BD2}" srcOrd="3" destOrd="0" presId="urn:microsoft.com/office/officeart/2005/8/layout/hList7"/>
    <dgm:cxn modelId="{309EAEC4-CDFA-44A4-B8A6-98A2672CB49F}" type="presParOf" srcId="{101368E2-3DB5-4816-8948-DEFDC33A58D2}" destId="{A8907962-E24D-433B-AD1E-EBCC6DFD473C}" srcOrd="1" destOrd="0" presId="urn:microsoft.com/office/officeart/2005/8/layout/hList7"/>
    <dgm:cxn modelId="{890C34F6-090A-4C43-8566-93824AA184BF}" type="presParOf" srcId="{101368E2-3DB5-4816-8948-DEFDC33A58D2}" destId="{7AD67FF1-E6C8-4C88-83F5-9F58C361C911}" srcOrd="2" destOrd="0" presId="urn:microsoft.com/office/officeart/2005/8/layout/hList7"/>
    <dgm:cxn modelId="{B05304F9-B31A-410E-87C9-0D1B82A4F628}" type="presParOf" srcId="{7AD67FF1-E6C8-4C88-83F5-9F58C361C911}" destId="{003D68EB-B557-4AC4-81F1-571773E0548C}" srcOrd="0" destOrd="0" presId="urn:microsoft.com/office/officeart/2005/8/layout/hList7"/>
    <dgm:cxn modelId="{998DC867-F53C-48E8-80A3-C601BEF394BB}" type="presParOf" srcId="{7AD67FF1-E6C8-4C88-83F5-9F58C361C911}" destId="{BDB1C3C8-F7D4-4EA3-A7DB-0373B1F2795E}" srcOrd="1" destOrd="0" presId="urn:microsoft.com/office/officeart/2005/8/layout/hList7"/>
    <dgm:cxn modelId="{63B5FFD0-EDBB-4E64-8A65-17CF48FB362A}" type="presParOf" srcId="{7AD67FF1-E6C8-4C88-83F5-9F58C361C911}" destId="{45439133-BEB0-4C1B-9553-428B7C7B078F}" srcOrd="2" destOrd="0" presId="urn:microsoft.com/office/officeart/2005/8/layout/hList7"/>
    <dgm:cxn modelId="{D337286A-17D7-4A47-988E-ABA41AD47361}" type="presParOf" srcId="{7AD67FF1-E6C8-4C88-83F5-9F58C361C911}" destId="{4795832D-9BF3-42AD-81A7-0B051DC605E5}" srcOrd="3" destOrd="0" presId="urn:microsoft.com/office/officeart/2005/8/layout/hList7"/>
    <dgm:cxn modelId="{A5C41F27-0682-42E1-B694-D6C444384597}" type="presParOf" srcId="{101368E2-3DB5-4816-8948-DEFDC33A58D2}" destId="{9EC25785-6D61-4519-B6C0-3AD907B85774}" srcOrd="3" destOrd="0" presId="urn:microsoft.com/office/officeart/2005/8/layout/hList7"/>
    <dgm:cxn modelId="{CA5F3192-4EB8-4A6B-A2EC-DE61AB9A517B}" type="presParOf" srcId="{101368E2-3DB5-4816-8948-DEFDC33A58D2}" destId="{F0D7E972-A340-483F-88E4-1CAD0F9D745F}" srcOrd="4" destOrd="0" presId="urn:microsoft.com/office/officeart/2005/8/layout/hList7"/>
    <dgm:cxn modelId="{6CF3699C-D231-47A7-8024-D02DBA91E951}" type="presParOf" srcId="{F0D7E972-A340-483F-88E4-1CAD0F9D745F}" destId="{8AEAE6CB-4584-4B43-A5CE-ED2E497714BD}" srcOrd="0" destOrd="0" presId="urn:microsoft.com/office/officeart/2005/8/layout/hList7"/>
    <dgm:cxn modelId="{A44E1E9C-28B6-491E-BE69-77311EA17A49}" type="presParOf" srcId="{F0D7E972-A340-483F-88E4-1CAD0F9D745F}" destId="{82AFBDF4-3FD0-431A-BF86-9D5BFE748819}" srcOrd="1" destOrd="0" presId="urn:microsoft.com/office/officeart/2005/8/layout/hList7"/>
    <dgm:cxn modelId="{07C985B2-80C1-4652-B6FE-05A16FE5BF8E}" type="presParOf" srcId="{F0D7E972-A340-483F-88E4-1CAD0F9D745F}" destId="{5F2214D8-C5A4-4D40-AC38-96AC48A9FB6A}" srcOrd="2" destOrd="0" presId="urn:microsoft.com/office/officeart/2005/8/layout/hList7"/>
    <dgm:cxn modelId="{D90D40BA-C3D9-490D-8DDA-F7B03D42D4C6}" type="presParOf" srcId="{F0D7E972-A340-483F-88E4-1CAD0F9D745F}" destId="{161990DC-7EEA-4CA5-9880-9720AABACF00}" srcOrd="3" destOrd="0" presId="urn:microsoft.com/office/officeart/2005/8/layout/hList7"/>
    <dgm:cxn modelId="{5F1C9646-641D-4BFF-9BC2-AAE5AAD2843C}" type="presParOf" srcId="{101368E2-3DB5-4816-8948-DEFDC33A58D2}" destId="{6E86FD78-558B-44EC-908D-FB43A7818C7C}" srcOrd="5" destOrd="0" presId="urn:microsoft.com/office/officeart/2005/8/layout/hList7"/>
    <dgm:cxn modelId="{322EA7E3-235B-44E6-8055-68DE383D825F}" type="presParOf" srcId="{101368E2-3DB5-4816-8948-DEFDC33A58D2}" destId="{B27598AB-09DA-4DB2-95E3-B145080A4353}" srcOrd="6" destOrd="0" presId="urn:microsoft.com/office/officeart/2005/8/layout/hList7"/>
    <dgm:cxn modelId="{0B12C3BB-DB86-435D-AB65-FD7E503DC2E7}" type="presParOf" srcId="{B27598AB-09DA-4DB2-95E3-B145080A4353}" destId="{34839D05-6E32-4AE1-908C-DD069C9B0101}" srcOrd="0" destOrd="0" presId="urn:microsoft.com/office/officeart/2005/8/layout/hList7"/>
    <dgm:cxn modelId="{6D0BC778-1C37-4BFB-AD1E-2A4397FC0E74}" type="presParOf" srcId="{B27598AB-09DA-4DB2-95E3-B145080A4353}" destId="{5C9AD257-D4E6-48D3-99FA-40F5D810D825}" srcOrd="1" destOrd="0" presId="urn:microsoft.com/office/officeart/2005/8/layout/hList7"/>
    <dgm:cxn modelId="{5823D6A6-E932-47C5-B526-07552E1E51FF}" type="presParOf" srcId="{B27598AB-09DA-4DB2-95E3-B145080A4353}" destId="{B48B90CE-1743-4A45-88AC-AEF7F240308D}" srcOrd="2" destOrd="0" presId="urn:microsoft.com/office/officeart/2005/8/layout/hList7"/>
    <dgm:cxn modelId="{255254A1-3E24-4F7A-B183-310D7D93FC84}" type="presParOf" srcId="{B27598AB-09DA-4DB2-95E3-B145080A4353}" destId="{FD5C64E8-0F88-44EC-8F5A-C3E317B30FC3}" srcOrd="3" destOrd="0" presId="urn:microsoft.com/office/officeart/2005/8/layout/hList7"/>
    <dgm:cxn modelId="{DDAC421C-458A-4A19-B9A6-D8B20C071194}" type="presParOf" srcId="{101368E2-3DB5-4816-8948-DEFDC33A58D2}" destId="{5748F2BC-DAEF-4388-8251-DDFA611F4FF3}" srcOrd="7" destOrd="0" presId="urn:microsoft.com/office/officeart/2005/8/layout/hList7"/>
    <dgm:cxn modelId="{F21034D0-1D86-41F3-B493-C94547D2575D}" type="presParOf" srcId="{101368E2-3DB5-4816-8948-DEFDC33A58D2}" destId="{345FFA9F-BBDB-487C-A57B-CFC62BE950DC}" srcOrd="8" destOrd="0" presId="urn:microsoft.com/office/officeart/2005/8/layout/hList7"/>
    <dgm:cxn modelId="{2876B044-185C-4327-B9DD-99FC22E9655F}" type="presParOf" srcId="{345FFA9F-BBDB-487C-A57B-CFC62BE950DC}" destId="{B7523647-4288-487E-8AD6-42A4C34E7C33}" srcOrd="0" destOrd="0" presId="urn:microsoft.com/office/officeart/2005/8/layout/hList7"/>
    <dgm:cxn modelId="{102F9575-342F-4231-9B34-89223B29FA17}" type="presParOf" srcId="{345FFA9F-BBDB-487C-A57B-CFC62BE950DC}" destId="{DA800A67-F3F6-4FA8-A8AB-6EDD60F87B47}" srcOrd="1" destOrd="0" presId="urn:microsoft.com/office/officeart/2005/8/layout/hList7"/>
    <dgm:cxn modelId="{BEF7890A-50D5-4F4E-8CA8-02EDE1B7FD54}" type="presParOf" srcId="{345FFA9F-BBDB-487C-A57B-CFC62BE950DC}" destId="{2A845FDC-B369-4837-B951-EF31FA71F6F2}" srcOrd="2" destOrd="0" presId="urn:microsoft.com/office/officeart/2005/8/layout/hList7"/>
    <dgm:cxn modelId="{14DB0B9A-9043-4BC4-9D6A-17C3F116C9B8}" type="presParOf" srcId="{345FFA9F-BBDB-487C-A57B-CFC62BE950DC}" destId="{0CB9CB01-BA9D-49D0-8290-9A1EE4A7536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7733FB-BCDC-413F-9CF1-AE924848CF21}"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E39E7FDE-BB92-4796-87E7-AC63F183172C}">
      <dgm:prSet/>
      <dgm:spPr>
        <a:solidFill>
          <a:schemeClr val="bg1">
            <a:lumMod val="65000"/>
          </a:schemeClr>
        </a:solidFill>
      </dgm:spPr>
      <dgm:t>
        <a:bodyPr/>
        <a:lstStyle/>
        <a:p>
          <a:pPr rtl="0"/>
          <a:r>
            <a:rPr lang="tr-TR" dirty="0" smtClean="0">
              <a:solidFill>
                <a:schemeClr val="tx1"/>
              </a:solidFill>
            </a:rPr>
            <a:t>Metal Atıklar </a:t>
          </a:r>
          <a:endParaRPr lang="tr-TR" dirty="0">
            <a:solidFill>
              <a:schemeClr val="tx1"/>
            </a:solidFill>
          </a:endParaRPr>
        </a:p>
      </dgm:t>
    </dgm:pt>
    <dgm:pt modelId="{F36FFCBF-00B6-4FFF-A676-28286BB1F02A}" type="parTrans" cxnId="{9883389D-5010-4FFE-AAB2-163F2E8921AC}">
      <dgm:prSet/>
      <dgm:spPr/>
      <dgm:t>
        <a:bodyPr/>
        <a:lstStyle/>
        <a:p>
          <a:endParaRPr lang="tr-TR">
            <a:solidFill>
              <a:schemeClr val="tx1"/>
            </a:solidFill>
          </a:endParaRPr>
        </a:p>
      </dgm:t>
    </dgm:pt>
    <dgm:pt modelId="{6A3A7D58-73FF-4E1F-BB5B-163367B727DF}" type="sibTrans" cxnId="{9883389D-5010-4FFE-AAB2-163F2E8921AC}">
      <dgm:prSet/>
      <dgm:spPr/>
      <dgm:t>
        <a:bodyPr/>
        <a:lstStyle/>
        <a:p>
          <a:endParaRPr lang="tr-TR">
            <a:solidFill>
              <a:schemeClr val="tx1"/>
            </a:solidFill>
          </a:endParaRPr>
        </a:p>
      </dgm:t>
    </dgm:pt>
    <dgm:pt modelId="{30FE51A0-AF3A-4849-A0DE-AB0DB6CDA9CE}">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AEFAB6D9-6E73-4D46-B9CB-B78FCEEA396D}" type="parTrans" cxnId="{37280126-E95B-4531-8A84-A794D4777A29}">
      <dgm:prSet/>
      <dgm:spPr/>
      <dgm:t>
        <a:bodyPr/>
        <a:lstStyle/>
        <a:p>
          <a:endParaRPr lang="tr-TR">
            <a:solidFill>
              <a:schemeClr val="tx1"/>
            </a:solidFill>
          </a:endParaRPr>
        </a:p>
      </dgm:t>
    </dgm:pt>
    <dgm:pt modelId="{09AAA272-B05B-4907-A75D-70926EE42326}" type="sibTrans" cxnId="{37280126-E95B-4531-8A84-A794D4777A29}">
      <dgm:prSet/>
      <dgm:spPr/>
      <dgm:t>
        <a:bodyPr/>
        <a:lstStyle/>
        <a:p>
          <a:endParaRPr lang="tr-TR">
            <a:solidFill>
              <a:schemeClr val="tx1"/>
            </a:solidFill>
          </a:endParaRPr>
        </a:p>
      </dgm:t>
    </dgm:pt>
    <dgm:pt modelId="{F3A7A758-756E-455C-8D35-19BB66B99505}" type="pres">
      <dgm:prSet presAssocID="{077733FB-BCDC-413F-9CF1-AE924848CF21}" presName="Name0" presStyleCnt="0">
        <dgm:presLayoutVars>
          <dgm:dir/>
          <dgm:resizeHandles val="exact"/>
        </dgm:presLayoutVars>
      </dgm:prSet>
      <dgm:spPr/>
      <dgm:t>
        <a:bodyPr/>
        <a:lstStyle/>
        <a:p>
          <a:endParaRPr lang="tr-TR"/>
        </a:p>
      </dgm:t>
    </dgm:pt>
    <dgm:pt modelId="{D800FB16-7072-4369-BCE1-332C878C4454}" type="pres">
      <dgm:prSet presAssocID="{E39E7FDE-BB92-4796-87E7-AC63F183172C}" presName="parTxOnly" presStyleLbl="node1" presStyleIdx="0" presStyleCnt="2">
        <dgm:presLayoutVars>
          <dgm:bulletEnabled val="1"/>
        </dgm:presLayoutVars>
      </dgm:prSet>
      <dgm:spPr/>
      <dgm:t>
        <a:bodyPr/>
        <a:lstStyle/>
        <a:p>
          <a:endParaRPr lang="tr-TR"/>
        </a:p>
      </dgm:t>
    </dgm:pt>
    <dgm:pt modelId="{E4CEB9BB-709D-432E-92B1-1FD7CCE4D417}" type="pres">
      <dgm:prSet presAssocID="{6A3A7D58-73FF-4E1F-BB5B-163367B727DF}" presName="parSpace" presStyleCnt="0"/>
      <dgm:spPr/>
    </dgm:pt>
    <dgm:pt modelId="{9243B77D-2E38-41C0-B8F6-DA2CF8E971EC}" type="pres">
      <dgm:prSet presAssocID="{30FE51A0-AF3A-4849-A0DE-AB0DB6CDA9CE}" presName="parTxOnly" presStyleLbl="node1" presStyleIdx="1" presStyleCnt="2">
        <dgm:presLayoutVars>
          <dgm:bulletEnabled val="1"/>
        </dgm:presLayoutVars>
      </dgm:prSet>
      <dgm:spPr/>
      <dgm:t>
        <a:bodyPr/>
        <a:lstStyle/>
        <a:p>
          <a:endParaRPr lang="tr-TR"/>
        </a:p>
      </dgm:t>
    </dgm:pt>
  </dgm:ptLst>
  <dgm:cxnLst>
    <dgm:cxn modelId="{45CAFDCB-C5AA-4AFD-9C6F-1519802AD493}" type="presOf" srcId="{30FE51A0-AF3A-4849-A0DE-AB0DB6CDA9CE}" destId="{9243B77D-2E38-41C0-B8F6-DA2CF8E971EC}" srcOrd="0" destOrd="0" presId="urn:microsoft.com/office/officeart/2005/8/layout/hChevron3"/>
    <dgm:cxn modelId="{37280126-E95B-4531-8A84-A794D4777A29}" srcId="{077733FB-BCDC-413F-9CF1-AE924848CF21}" destId="{30FE51A0-AF3A-4849-A0DE-AB0DB6CDA9CE}" srcOrd="1" destOrd="0" parTransId="{AEFAB6D9-6E73-4D46-B9CB-B78FCEEA396D}" sibTransId="{09AAA272-B05B-4907-A75D-70926EE42326}"/>
    <dgm:cxn modelId="{130B413B-21B0-4C41-94B1-DB96C581DA0F}" type="presOf" srcId="{E39E7FDE-BB92-4796-87E7-AC63F183172C}" destId="{D800FB16-7072-4369-BCE1-332C878C4454}" srcOrd="0" destOrd="0" presId="urn:microsoft.com/office/officeart/2005/8/layout/hChevron3"/>
    <dgm:cxn modelId="{9883389D-5010-4FFE-AAB2-163F2E8921AC}" srcId="{077733FB-BCDC-413F-9CF1-AE924848CF21}" destId="{E39E7FDE-BB92-4796-87E7-AC63F183172C}" srcOrd="0" destOrd="0" parTransId="{F36FFCBF-00B6-4FFF-A676-28286BB1F02A}" sibTransId="{6A3A7D58-73FF-4E1F-BB5B-163367B727DF}"/>
    <dgm:cxn modelId="{018CA056-DAC4-4BFB-9244-687799BD7E8F}" type="presOf" srcId="{077733FB-BCDC-413F-9CF1-AE924848CF21}" destId="{F3A7A758-756E-455C-8D35-19BB66B99505}" srcOrd="0" destOrd="0" presId="urn:microsoft.com/office/officeart/2005/8/layout/hChevron3"/>
    <dgm:cxn modelId="{06454162-82BA-400B-A6F8-8D7F68499EE3}" type="presParOf" srcId="{F3A7A758-756E-455C-8D35-19BB66B99505}" destId="{D800FB16-7072-4369-BCE1-332C878C4454}" srcOrd="0" destOrd="0" presId="urn:microsoft.com/office/officeart/2005/8/layout/hChevron3"/>
    <dgm:cxn modelId="{DE2A494E-C2AC-4067-837F-6C5E243BBA93}" type="presParOf" srcId="{F3A7A758-756E-455C-8D35-19BB66B99505}" destId="{E4CEB9BB-709D-432E-92B1-1FD7CCE4D417}" srcOrd="1" destOrd="0" presId="urn:microsoft.com/office/officeart/2005/8/layout/hChevron3"/>
    <dgm:cxn modelId="{F283DD48-6908-4306-B7D7-D77DD0A3F279}" type="presParOf" srcId="{F3A7A758-756E-455C-8D35-19BB66B99505}" destId="{9243B77D-2E38-41C0-B8F6-DA2CF8E971EC}" srcOrd="2"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8090C28-AA11-4832-9AD1-B0F213824B9C}"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71920A09-CA50-4D72-BFE7-7CE4E8356BBE}">
      <dgm:prSet custT="1"/>
      <dgm:spPr>
        <a:solidFill>
          <a:schemeClr val="accent2">
            <a:lumMod val="75000"/>
          </a:schemeClr>
        </a:solidFill>
      </dgm:spPr>
      <dgm:t>
        <a:bodyPr/>
        <a:lstStyle/>
        <a:p>
          <a:pPr rtl="0"/>
          <a:r>
            <a:rPr lang="tr-TR" sz="2300" dirty="0" smtClean="0"/>
            <a:t>Organik Atıklar </a:t>
          </a:r>
          <a:endParaRPr lang="tr-TR" sz="2300" dirty="0"/>
        </a:p>
      </dgm:t>
    </dgm:pt>
    <dgm:pt modelId="{46B80E7A-5428-4F7D-AE23-AD63BC048370}" type="parTrans" cxnId="{4C148063-ED14-4E42-BEA4-90A7AAD657F3}">
      <dgm:prSet/>
      <dgm:spPr/>
      <dgm:t>
        <a:bodyPr/>
        <a:lstStyle/>
        <a:p>
          <a:endParaRPr lang="tr-TR" sz="2300"/>
        </a:p>
      </dgm:t>
    </dgm:pt>
    <dgm:pt modelId="{811D3D63-94BD-4FFC-84E1-FD147A20A05B}" type="sibTrans" cxnId="{4C148063-ED14-4E42-BEA4-90A7AAD657F3}">
      <dgm:prSet/>
      <dgm:spPr/>
      <dgm:t>
        <a:bodyPr/>
        <a:lstStyle/>
        <a:p>
          <a:endParaRPr lang="tr-TR" sz="2300"/>
        </a:p>
      </dgm:t>
    </dgm:pt>
    <dgm:pt modelId="{FD4A26C6-1E14-483B-BB21-2787684F0A6E}">
      <dgm:prSet custT="1"/>
      <dgm:spPr>
        <a:solidFill>
          <a:schemeClr val="accent3">
            <a:lumMod val="20000"/>
            <a:lumOff val="80000"/>
          </a:schemeClr>
        </a:solidFill>
      </dgm:spPr>
      <dgm:t>
        <a:bodyPr/>
        <a:lstStyle/>
        <a:p>
          <a:pPr rtl="0"/>
          <a:r>
            <a:rPr lang="tr-TR" sz="2300" dirty="0" err="1" smtClean="0">
              <a:solidFill>
                <a:schemeClr val="tx1"/>
              </a:solidFill>
            </a:rPr>
            <a:t>Kompost</a:t>
          </a:r>
          <a:endParaRPr lang="tr-TR" sz="2300" dirty="0">
            <a:solidFill>
              <a:schemeClr val="tx1"/>
            </a:solidFill>
          </a:endParaRPr>
        </a:p>
      </dgm:t>
    </dgm:pt>
    <dgm:pt modelId="{F6596B50-0F17-44A6-B803-4A979B5D9154}" type="parTrans" cxnId="{50767D40-E62F-4D3F-9931-D1362590F54E}">
      <dgm:prSet/>
      <dgm:spPr/>
      <dgm:t>
        <a:bodyPr/>
        <a:lstStyle/>
        <a:p>
          <a:endParaRPr lang="tr-TR" sz="2300"/>
        </a:p>
      </dgm:t>
    </dgm:pt>
    <dgm:pt modelId="{56AB0F56-0087-4023-8459-CDD35FE3F22F}" type="sibTrans" cxnId="{50767D40-E62F-4D3F-9931-D1362590F54E}">
      <dgm:prSet/>
      <dgm:spPr/>
      <dgm:t>
        <a:bodyPr/>
        <a:lstStyle/>
        <a:p>
          <a:endParaRPr lang="tr-TR" sz="2300"/>
        </a:p>
      </dgm:t>
    </dgm:pt>
    <dgm:pt modelId="{B1C9AC73-DBDC-4BAD-8934-E9B27D9F4201}" type="pres">
      <dgm:prSet presAssocID="{48090C28-AA11-4832-9AD1-B0F213824B9C}" presName="Name0" presStyleCnt="0">
        <dgm:presLayoutVars>
          <dgm:dir/>
          <dgm:resizeHandles val="exact"/>
        </dgm:presLayoutVars>
      </dgm:prSet>
      <dgm:spPr/>
      <dgm:t>
        <a:bodyPr/>
        <a:lstStyle/>
        <a:p>
          <a:endParaRPr lang="tr-TR"/>
        </a:p>
      </dgm:t>
    </dgm:pt>
    <dgm:pt modelId="{747688FE-DED6-4112-932F-A9A69BA5500D}" type="pres">
      <dgm:prSet presAssocID="{71920A09-CA50-4D72-BFE7-7CE4E8356BBE}" presName="parTxOnly" presStyleLbl="node1" presStyleIdx="0" presStyleCnt="2" custLinFactNeighborY="-5852">
        <dgm:presLayoutVars>
          <dgm:bulletEnabled val="1"/>
        </dgm:presLayoutVars>
      </dgm:prSet>
      <dgm:spPr/>
      <dgm:t>
        <a:bodyPr/>
        <a:lstStyle/>
        <a:p>
          <a:endParaRPr lang="tr-TR"/>
        </a:p>
      </dgm:t>
    </dgm:pt>
    <dgm:pt modelId="{66DFEC71-D4B6-4BB4-B6B7-BE6D10C56E1A}" type="pres">
      <dgm:prSet presAssocID="{811D3D63-94BD-4FFC-84E1-FD147A20A05B}" presName="parSpace" presStyleCnt="0"/>
      <dgm:spPr/>
    </dgm:pt>
    <dgm:pt modelId="{77ADF4F0-12CE-4F8D-8171-0E0ACB00242A}" type="pres">
      <dgm:prSet presAssocID="{FD4A26C6-1E14-483B-BB21-2787684F0A6E}" presName="parTxOnly" presStyleLbl="node1" presStyleIdx="1" presStyleCnt="2" custLinFactNeighborX="22361" custLinFactNeighborY="4304">
        <dgm:presLayoutVars>
          <dgm:bulletEnabled val="1"/>
        </dgm:presLayoutVars>
      </dgm:prSet>
      <dgm:spPr/>
      <dgm:t>
        <a:bodyPr/>
        <a:lstStyle/>
        <a:p>
          <a:endParaRPr lang="tr-TR"/>
        </a:p>
      </dgm:t>
    </dgm:pt>
  </dgm:ptLst>
  <dgm:cxnLst>
    <dgm:cxn modelId="{50767D40-E62F-4D3F-9931-D1362590F54E}" srcId="{48090C28-AA11-4832-9AD1-B0F213824B9C}" destId="{FD4A26C6-1E14-483B-BB21-2787684F0A6E}" srcOrd="1" destOrd="0" parTransId="{F6596B50-0F17-44A6-B803-4A979B5D9154}" sibTransId="{56AB0F56-0087-4023-8459-CDD35FE3F22F}"/>
    <dgm:cxn modelId="{B426699B-ECDA-434D-8878-53FC616245F5}" type="presOf" srcId="{71920A09-CA50-4D72-BFE7-7CE4E8356BBE}" destId="{747688FE-DED6-4112-932F-A9A69BA5500D}" srcOrd="0" destOrd="0" presId="urn:microsoft.com/office/officeart/2005/8/layout/hChevron3"/>
    <dgm:cxn modelId="{DA0748DC-BAFB-419E-8462-849C68E35526}" type="presOf" srcId="{FD4A26C6-1E14-483B-BB21-2787684F0A6E}" destId="{77ADF4F0-12CE-4F8D-8171-0E0ACB00242A}" srcOrd="0" destOrd="0" presId="urn:microsoft.com/office/officeart/2005/8/layout/hChevron3"/>
    <dgm:cxn modelId="{B1E15287-76AD-41B9-BEDF-801C4DBC362A}" type="presOf" srcId="{48090C28-AA11-4832-9AD1-B0F213824B9C}" destId="{B1C9AC73-DBDC-4BAD-8934-E9B27D9F4201}" srcOrd="0" destOrd="0" presId="urn:microsoft.com/office/officeart/2005/8/layout/hChevron3"/>
    <dgm:cxn modelId="{4C148063-ED14-4E42-BEA4-90A7AAD657F3}" srcId="{48090C28-AA11-4832-9AD1-B0F213824B9C}" destId="{71920A09-CA50-4D72-BFE7-7CE4E8356BBE}" srcOrd="0" destOrd="0" parTransId="{46B80E7A-5428-4F7D-AE23-AD63BC048370}" sibTransId="{811D3D63-94BD-4FFC-84E1-FD147A20A05B}"/>
    <dgm:cxn modelId="{3DF55690-38EB-4739-B1F4-755B8408B622}" type="presParOf" srcId="{B1C9AC73-DBDC-4BAD-8934-E9B27D9F4201}" destId="{747688FE-DED6-4112-932F-A9A69BA5500D}" srcOrd="0" destOrd="0" presId="urn:microsoft.com/office/officeart/2005/8/layout/hChevron3"/>
    <dgm:cxn modelId="{F9207EC9-4526-48AD-A540-C27DCD654F34}" type="presParOf" srcId="{B1C9AC73-DBDC-4BAD-8934-E9B27D9F4201}" destId="{66DFEC71-D4B6-4BB4-B6B7-BE6D10C56E1A}" srcOrd="1" destOrd="0" presId="urn:microsoft.com/office/officeart/2005/8/layout/hChevron3"/>
    <dgm:cxn modelId="{EB52E3A4-8782-4A30-A452-AA8A9B820F77}" type="presParOf" srcId="{B1C9AC73-DBDC-4BAD-8934-E9B27D9F4201}" destId="{77ADF4F0-12CE-4F8D-8171-0E0ACB00242A}" srcOrd="2"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9677AF-C941-468A-9350-03819DE888FC}"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D2710EEC-CBB5-4404-869B-AF82B16891E6}">
      <dgm:prSet custT="1"/>
      <dgm:spPr>
        <a:solidFill>
          <a:schemeClr val="tx1"/>
        </a:solidFill>
      </dgm:spPr>
      <dgm:t>
        <a:bodyPr/>
        <a:lstStyle/>
        <a:p>
          <a:pPr rtl="0"/>
          <a:r>
            <a:rPr lang="tr-TR" sz="2000" dirty="0" smtClean="0"/>
            <a:t>Geri Dönüşemeyen Atıklar     </a:t>
          </a:r>
          <a:endParaRPr lang="tr-TR" sz="2000" dirty="0"/>
        </a:p>
      </dgm:t>
    </dgm:pt>
    <dgm:pt modelId="{3FD0BFDC-5609-4024-9256-E7D06FDA1B2D}" type="parTrans" cxnId="{B290CCC1-EA87-4C16-80E1-F05705698FAE}">
      <dgm:prSet/>
      <dgm:spPr/>
      <dgm:t>
        <a:bodyPr/>
        <a:lstStyle/>
        <a:p>
          <a:endParaRPr lang="tr-TR" sz="2300"/>
        </a:p>
      </dgm:t>
    </dgm:pt>
    <dgm:pt modelId="{DD6D8ADC-0451-47A4-A925-82AC4AB04D05}" type="sibTrans" cxnId="{B290CCC1-EA87-4C16-80E1-F05705698FAE}">
      <dgm:prSet/>
      <dgm:spPr/>
      <dgm:t>
        <a:bodyPr/>
        <a:lstStyle/>
        <a:p>
          <a:endParaRPr lang="tr-TR" sz="2300"/>
        </a:p>
      </dgm:t>
    </dgm:pt>
    <dgm:pt modelId="{93F2DBCE-39DE-430E-B852-4E0D75ED3094}">
      <dgm:prSet custT="1"/>
      <dgm:spPr>
        <a:solidFill>
          <a:schemeClr val="accent3">
            <a:lumMod val="20000"/>
            <a:lumOff val="80000"/>
          </a:schemeClr>
        </a:solidFill>
      </dgm:spPr>
      <dgm:t>
        <a:bodyPr/>
        <a:lstStyle/>
        <a:p>
          <a:pPr rtl="0"/>
          <a:r>
            <a:rPr lang="tr-TR" sz="2300" dirty="0" smtClean="0">
              <a:solidFill>
                <a:schemeClr val="tx1"/>
              </a:solidFill>
            </a:rPr>
            <a:t>Bertaraf</a:t>
          </a:r>
          <a:endParaRPr lang="tr-TR" sz="2300" dirty="0">
            <a:solidFill>
              <a:schemeClr val="tx1"/>
            </a:solidFill>
          </a:endParaRPr>
        </a:p>
      </dgm:t>
    </dgm:pt>
    <dgm:pt modelId="{E1987A43-8892-4CB3-A31C-0F99D8B380D2}" type="parTrans" cxnId="{C2BE80D7-D21B-4563-846C-DE8D55186F68}">
      <dgm:prSet/>
      <dgm:spPr/>
      <dgm:t>
        <a:bodyPr/>
        <a:lstStyle/>
        <a:p>
          <a:endParaRPr lang="tr-TR" sz="2300"/>
        </a:p>
      </dgm:t>
    </dgm:pt>
    <dgm:pt modelId="{D0575C8E-2863-413F-B46D-098DD2295CE0}" type="sibTrans" cxnId="{C2BE80D7-D21B-4563-846C-DE8D55186F68}">
      <dgm:prSet/>
      <dgm:spPr/>
      <dgm:t>
        <a:bodyPr/>
        <a:lstStyle/>
        <a:p>
          <a:endParaRPr lang="tr-TR" sz="2300"/>
        </a:p>
      </dgm:t>
    </dgm:pt>
    <dgm:pt modelId="{0253130D-CC10-40DA-A8C7-D9CE51DB8A12}" type="pres">
      <dgm:prSet presAssocID="{A69677AF-C941-468A-9350-03819DE888FC}" presName="Name0" presStyleCnt="0">
        <dgm:presLayoutVars>
          <dgm:dir/>
          <dgm:resizeHandles val="exact"/>
        </dgm:presLayoutVars>
      </dgm:prSet>
      <dgm:spPr/>
      <dgm:t>
        <a:bodyPr/>
        <a:lstStyle/>
        <a:p>
          <a:endParaRPr lang="tr-TR"/>
        </a:p>
      </dgm:t>
    </dgm:pt>
    <dgm:pt modelId="{22F5B194-1C35-44DE-90D4-C39696D5006F}" type="pres">
      <dgm:prSet presAssocID="{D2710EEC-CBB5-4404-869B-AF82B16891E6}" presName="parTxOnly" presStyleLbl="node1" presStyleIdx="0" presStyleCnt="2">
        <dgm:presLayoutVars>
          <dgm:bulletEnabled val="1"/>
        </dgm:presLayoutVars>
      </dgm:prSet>
      <dgm:spPr/>
      <dgm:t>
        <a:bodyPr/>
        <a:lstStyle/>
        <a:p>
          <a:endParaRPr lang="tr-TR"/>
        </a:p>
      </dgm:t>
    </dgm:pt>
    <dgm:pt modelId="{2E80C6F6-7647-4268-8C3E-1C4C21D00739}" type="pres">
      <dgm:prSet presAssocID="{DD6D8ADC-0451-47A4-A925-82AC4AB04D05}" presName="parSpace" presStyleCnt="0"/>
      <dgm:spPr/>
    </dgm:pt>
    <dgm:pt modelId="{8629C94E-4AB7-4109-B694-40C6022F60F9}" type="pres">
      <dgm:prSet presAssocID="{93F2DBCE-39DE-430E-B852-4E0D75ED3094}" presName="parTxOnly" presStyleLbl="node1" presStyleIdx="1" presStyleCnt="2">
        <dgm:presLayoutVars>
          <dgm:bulletEnabled val="1"/>
        </dgm:presLayoutVars>
      </dgm:prSet>
      <dgm:spPr/>
      <dgm:t>
        <a:bodyPr/>
        <a:lstStyle/>
        <a:p>
          <a:endParaRPr lang="tr-TR"/>
        </a:p>
      </dgm:t>
    </dgm:pt>
  </dgm:ptLst>
  <dgm:cxnLst>
    <dgm:cxn modelId="{D4129A44-E1D7-4DA6-B27C-17C738FA91E7}" type="presOf" srcId="{93F2DBCE-39DE-430E-B852-4E0D75ED3094}" destId="{8629C94E-4AB7-4109-B694-40C6022F60F9}" srcOrd="0" destOrd="0" presId="urn:microsoft.com/office/officeart/2005/8/layout/hChevron3"/>
    <dgm:cxn modelId="{CA21BC27-7672-4E49-BE82-4B6D0D1A3AEC}" type="presOf" srcId="{D2710EEC-CBB5-4404-869B-AF82B16891E6}" destId="{22F5B194-1C35-44DE-90D4-C39696D5006F}" srcOrd="0" destOrd="0" presId="urn:microsoft.com/office/officeart/2005/8/layout/hChevron3"/>
    <dgm:cxn modelId="{B290CCC1-EA87-4C16-80E1-F05705698FAE}" srcId="{A69677AF-C941-468A-9350-03819DE888FC}" destId="{D2710EEC-CBB5-4404-869B-AF82B16891E6}" srcOrd="0" destOrd="0" parTransId="{3FD0BFDC-5609-4024-9256-E7D06FDA1B2D}" sibTransId="{DD6D8ADC-0451-47A4-A925-82AC4AB04D05}"/>
    <dgm:cxn modelId="{C2BE80D7-D21B-4563-846C-DE8D55186F68}" srcId="{A69677AF-C941-468A-9350-03819DE888FC}" destId="{93F2DBCE-39DE-430E-B852-4E0D75ED3094}" srcOrd="1" destOrd="0" parTransId="{E1987A43-8892-4CB3-A31C-0F99D8B380D2}" sibTransId="{D0575C8E-2863-413F-B46D-098DD2295CE0}"/>
    <dgm:cxn modelId="{0342DDF7-4D58-40D9-8997-DF7DF01C6A91}" type="presOf" srcId="{A69677AF-C941-468A-9350-03819DE888FC}" destId="{0253130D-CC10-40DA-A8C7-D9CE51DB8A12}" srcOrd="0" destOrd="0" presId="urn:microsoft.com/office/officeart/2005/8/layout/hChevron3"/>
    <dgm:cxn modelId="{80073BC1-00F6-49A5-8F6B-F302897E0D7F}" type="presParOf" srcId="{0253130D-CC10-40DA-A8C7-D9CE51DB8A12}" destId="{22F5B194-1C35-44DE-90D4-C39696D5006F}" srcOrd="0" destOrd="0" presId="urn:microsoft.com/office/officeart/2005/8/layout/hChevron3"/>
    <dgm:cxn modelId="{EDEEA790-A899-49C0-9A97-F339071E0835}" type="presParOf" srcId="{0253130D-CC10-40DA-A8C7-D9CE51DB8A12}" destId="{2E80C6F6-7647-4268-8C3E-1C4C21D00739}" srcOrd="1" destOrd="0" presId="urn:microsoft.com/office/officeart/2005/8/layout/hChevron3"/>
    <dgm:cxn modelId="{7838D4AC-5AC3-4F7C-9626-D3FAFF6ABB09}" type="presParOf" srcId="{0253130D-CC10-40DA-A8C7-D9CE51DB8A12}" destId="{8629C94E-4AB7-4109-B694-40C6022F60F9}" srcOrd="2" destOrd="0" presId="urn:microsoft.com/office/officeart/2005/8/layout/hChevron3"/>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795F89-A40B-48A2-AB43-684169F93AEA}"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CC2D6D7D-1B05-42D0-A620-79F694528A88}">
      <dgm:prSet/>
      <dgm:spPr>
        <a:solidFill>
          <a:srgbClr val="FFFF00"/>
        </a:solidFill>
      </dgm:spPr>
      <dgm:t>
        <a:bodyPr/>
        <a:lstStyle/>
        <a:p>
          <a:pPr rtl="0"/>
          <a:r>
            <a:rPr lang="tr-TR" dirty="0" smtClean="0">
              <a:solidFill>
                <a:schemeClr val="tx1"/>
              </a:solidFill>
            </a:rPr>
            <a:t>Plastik Atıklar    </a:t>
          </a:r>
          <a:endParaRPr lang="tr-TR" dirty="0">
            <a:solidFill>
              <a:schemeClr val="tx1"/>
            </a:solidFill>
          </a:endParaRPr>
        </a:p>
      </dgm:t>
    </dgm:pt>
    <dgm:pt modelId="{CA00C396-CD61-42A7-A17E-94B2801FFD39}" type="parTrans" cxnId="{CF5B4CA9-4F23-4A25-8A4B-CA5ABDF8E179}">
      <dgm:prSet/>
      <dgm:spPr/>
      <dgm:t>
        <a:bodyPr/>
        <a:lstStyle/>
        <a:p>
          <a:endParaRPr lang="tr-TR">
            <a:solidFill>
              <a:schemeClr val="tx1"/>
            </a:solidFill>
          </a:endParaRPr>
        </a:p>
      </dgm:t>
    </dgm:pt>
    <dgm:pt modelId="{4D56129B-2C0C-4222-8E3F-256E124ACAFD}" type="sibTrans" cxnId="{CF5B4CA9-4F23-4A25-8A4B-CA5ABDF8E179}">
      <dgm:prSet/>
      <dgm:spPr/>
      <dgm:t>
        <a:bodyPr/>
        <a:lstStyle/>
        <a:p>
          <a:endParaRPr lang="tr-TR">
            <a:solidFill>
              <a:schemeClr val="tx1"/>
            </a:solidFill>
          </a:endParaRPr>
        </a:p>
      </dgm:t>
    </dgm:pt>
    <dgm:pt modelId="{6A839D37-26F3-4B6D-A767-35B6B9171D8F}">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E4BDED5B-9553-4392-B618-B941505B15D6}" type="parTrans" cxnId="{A8F1656D-C797-4C14-9449-365BC0BE0862}">
      <dgm:prSet/>
      <dgm:spPr/>
      <dgm:t>
        <a:bodyPr/>
        <a:lstStyle/>
        <a:p>
          <a:endParaRPr lang="tr-TR">
            <a:solidFill>
              <a:schemeClr val="tx1"/>
            </a:solidFill>
          </a:endParaRPr>
        </a:p>
      </dgm:t>
    </dgm:pt>
    <dgm:pt modelId="{6F7F110C-5706-44F1-B06B-E074839EEE77}" type="sibTrans" cxnId="{A8F1656D-C797-4C14-9449-365BC0BE0862}">
      <dgm:prSet/>
      <dgm:spPr/>
      <dgm:t>
        <a:bodyPr/>
        <a:lstStyle/>
        <a:p>
          <a:endParaRPr lang="tr-TR">
            <a:solidFill>
              <a:schemeClr val="tx1"/>
            </a:solidFill>
          </a:endParaRPr>
        </a:p>
      </dgm:t>
    </dgm:pt>
    <dgm:pt modelId="{FCE32CE9-7473-4929-9289-AE37F3617E08}" type="pres">
      <dgm:prSet presAssocID="{51795F89-A40B-48A2-AB43-684169F93AEA}" presName="Name0" presStyleCnt="0">
        <dgm:presLayoutVars>
          <dgm:dir/>
          <dgm:resizeHandles val="exact"/>
        </dgm:presLayoutVars>
      </dgm:prSet>
      <dgm:spPr/>
      <dgm:t>
        <a:bodyPr/>
        <a:lstStyle/>
        <a:p>
          <a:endParaRPr lang="tr-TR"/>
        </a:p>
      </dgm:t>
    </dgm:pt>
    <dgm:pt modelId="{1EA638D6-C0AD-428E-BE65-6BF806CC8ACD}" type="pres">
      <dgm:prSet presAssocID="{CC2D6D7D-1B05-42D0-A620-79F694528A88}" presName="parTxOnly" presStyleLbl="node1" presStyleIdx="0" presStyleCnt="2">
        <dgm:presLayoutVars>
          <dgm:bulletEnabled val="1"/>
        </dgm:presLayoutVars>
      </dgm:prSet>
      <dgm:spPr/>
      <dgm:t>
        <a:bodyPr/>
        <a:lstStyle/>
        <a:p>
          <a:endParaRPr lang="tr-TR"/>
        </a:p>
      </dgm:t>
    </dgm:pt>
    <dgm:pt modelId="{E61E72AC-FC4E-428D-AFEC-477E13BFE789}" type="pres">
      <dgm:prSet presAssocID="{4D56129B-2C0C-4222-8E3F-256E124ACAFD}" presName="parSpace" presStyleCnt="0"/>
      <dgm:spPr/>
    </dgm:pt>
    <dgm:pt modelId="{E9417CCD-B274-4791-B55A-15F74D8E6F52}" type="pres">
      <dgm:prSet presAssocID="{6A839D37-26F3-4B6D-A767-35B6B9171D8F}" presName="parTxOnly" presStyleLbl="node1" presStyleIdx="1" presStyleCnt="2">
        <dgm:presLayoutVars>
          <dgm:bulletEnabled val="1"/>
        </dgm:presLayoutVars>
      </dgm:prSet>
      <dgm:spPr/>
      <dgm:t>
        <a:bodyPr/>
        <a:lstStyle/>
        <a:p>
          <a:endParaRPr lang="tr-TR"/>
        </a:p>
      </dgm:t>
    </dgm:pt>
  </dgm:ptLst>
  <dgm:cxnLst>
    <dgm:cxn modelId="{CF5B4CA9-4F23-4A25-8A4B-CA5ABDF8E179}" srcId="{51795F89-A40B-48A2-AB43-684169F93AEA}" destId="{CC2D6D7D-1B05-42D0-A620-79F694528A88}" srcOrd="0" destOrd="0" parTransId="{CA00C396-CD61-42A7-A17E-94B2801FFD39}" sibTransId="{4D56129B-2C0C-4222-8E3F-256E124ACAFD}"/>
    <dgm:cxn modelId="{A8F1656D-C797-4C14-9449-365BC0BE0862}" srcId="{51795F89-A40B-48A2-AB43-684169F93AEA}" destId="{6A839D37-26F3-4B6D-A767-35B6B9171D8F}" srcOrd="1" destOrd="0" parTransId="{E4BDED5B-9553-4392-B618-B941505B15D6}" sibTransId="{6F7F110C-5706-44F1-B06B-E074839EEE77}"/>
    <dgm:cxn modelId="{0CD9463E-B975-43FC-9DC8-36B89283E0BC}" type="presOf" srcId="{CC2D6D7D-1B05-42D0-A620-79F694528A88}" destId="{1EA638D6-C0AD-428E-BE65-6BF806CC8ACD}" srcOrd="0" destOrd="0" presId="urn:microsoft.com/office/officeart/2005/8/layout/hChevron3"/>
    <dgm:cxn modelId="{8B0883C9-0BC8-4426-AAF9-2F224FC5C17D}" type="presOf" srcId="{51795F89-A40B-48A2-AB43-684169F93AEA}" destId="{FCE32CE9-7473-4929-9289-AE37F3617E08}" srcOrd="0" destOrd="0" presId="urn:microsoft.com/office/officeart/2005/8/layout/hChevron3"/>
    <dgm:cxn modelId="{B811A52D-BE96-4B05-93DE-763CE3C908C1}" type="presOf" srcId="{6A839D37-26F3-4B6D-A767-35B6B9171D8F}" destId="{E9417CCD-B274-4791-B55A-15F74D8E6F52}" srcOrd="0" destOrd="0" presId="urn:microsoft.com/office/officeart/2005/8/layout/hChevron3"/>
    <dgm:cxn modelId="{881AC037-D971-416A-B785-622A5B714B7B}" type="presParOf" srcId="{FCE32CE9-7473-4929-9289-AE37F3617E08}" destId="{1EA638D6-C0AD-428E-BE65-6BF806CC8ACD}" srcOrd="0" destOrd="0" presId="urn:microsoft.com/office/officeart/2005/8/layout/hChevron3"/>
    <dgm:cxn modelId="{5CAEF9AA-A694-474B-89B1-5AD3ADCCBD81}" type="presParOf" srcId="{FCE32CE9-7473-4929-9289-AE37F3617E08}" destId="{E61E72AC-FC4E-428D-AFEC-477E13BFE789}" srcOrd="1" destOrd="0" presId="urn:microsoft.com/office/officeart/2005/8/layout/hChevron3"/>
    <dgm:cxn modelId="{259BBCE3-FB55-457C-8247-90AF9F3F838C}" type="presParOf" srcId="{FCE32CE9-7473-4929-9289-AE37F3617E08}" destId="{E9417CCD-B274-4791-B55A-15F74D8E6F52}" srcOrd="2" destOrd="0" presId="urn:microsoft.com/office/officeart/2005/8/layout/hChevron3"/>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D26A1E-A0C3-45F0-9190-BEB9FA7CA931}"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DCADFD3F-F888-469A-B191-0543B2E0F05D}">
      <dgm:prSet/>
      <dgm:spPr>
        <a:solidFill>
          <a:srgbClr val="92D050"/>
        </a:solidFill>
      </dgm:spPr>
      <dgm:t>
        <a:bodyPr/>
        <a:lstStyle/>
        <a:p>
          <a:pPr rtl="0"/>
          <a:r>
            <a:rPr lang="tr-TR" dirty="0" smtClean="0">
              <a:solidFill>
                <a:schemeClr val="tx1"/>
              </a:solidFill>
            </a:rPr>
            <a:t>Cam Atıklar </a:t>
          </a:r>
          <a:endParaRPr lang="tr-TR" dirty="0">
            <a:solidFill>
              <a:schemeClr val="tx1"/>
            </a:solidFill>
          </a:endParaRPr>
        </a:p>
      </dgm:t>
    </dgm:pt>
    <dgm:pt modelId="{86F9C56B-8207-477B-96E1-5BBD3018F61E}" type="parTrans" cxnId="{54A0DA2C-E5FE-43FE-9703-E17FBF12000E}">
      <dgm:prSet/>
      <dgm:spPr/>
      <dgm:t>
        <a:bodyPr/>
        <a:lstStyle/>
        <a:p>
          <a:endParaRPr lang="tr-TR">
            <a:solidFill>
              <a:schemeClr val="tx1"/>
            </a:solidFill>
          </a:endParaRPr>
        </a:p>
      </dgm:t>
    </dgm:pt>
    <dgm:pt modelId="{8ACB984E-D5C0-4F87-9128-228185C596CC}" type="sibTrans" cxnId="{54A0DA2C-E5FE-43FE-9703-E17FBF12000E}">
      <dgm:prSet/>
      <dgm:spPr/>
      <dgm:t>
        <a:bodyPr/>
        <a:lstStyle/>
        <a:p>
          <a:endParaRPr lang="tr-TR">
            <a:solidFill>
              <a:schemeClr val="tx1"/>
            </a:solidFill>
          </a:endParaRPr>
        </a:p>
      </dgm:t>
    </dgm:pt>
    <dgm:pt modelId="{C91D9B3A-DF18-4CBE-93B3-8A6E35069B81}">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9AC299BB-491B-42F0-906E-B4F9E6130E70}" type="parTrans" cxnId="{7BC6C0E8-4877-4550-AF1A-7353EC471A23}">
      <dgm:prSet/>
      <dgm:spPr/>
      <dgm:t>
        <a:bodyPr/>
        <a:lstStyle/>
        <a:p>
          <a:endParaRPr lang="tr-TR">
            <a:solidFill>
              <a:schemeClr val="tx1"/>
            </a:solidFill>
          </a:endParaRPr>
        </a:p>
      </dgm:t>
    </dgm:pt>
    <dgm:pt modelId="{61E36B00-33BF-4A0E-BE23-CAEA41CD65CC}" type="sibTrans" cxnId="{7BC6C0E8-4877-4550-AF1A-7353EC471A23}">
      <dgm:prSet/>
      <dgm:spPr/>
      <dgm:t>
        <a:bodyPr/>
        <a:lstStyle/>
        <a:p>
          <a:endParaRPr lang="tr-TR">
            <a:solidFill>
              <a:schemeClr val="tx1"/>
            </a:solidFill>
          </a:endParaRPr>
        </a:p>
      </dgm:t>
    </dgm:pt>
    <dgm:pt modelId="{55870E0A-766C-48CA-8596-41B0CEE7CA43}" type="pres">
      <dgm:prSet presAssocID="{A9D26A1E-A0C3-45F0-9190-BEB9FA7CA931}" presName="Name0" presStyleCnt="0">
        <dgm:presLayoutVars>
          <dgm:dir/>
          <dgm:resizeHandles val="exact"/>
        </dgm:presLayoutVars>
      </dgm:prSet>
      <dgm:spPr/>
      <dgm:t>
        <a:bodyPr/>
        <a:lstStyle/>
        <a:p>
          <a:endParaRPr lang="tr-TR"/>
        </a:p>
      </dgm:t>
    </dgm:pt>
    <dgm:pt modelId="{7738E885-77EE-4BEB-9343-FBFDE8518E3C}" type="pres">
      <dgm:prSet presAssocID="{DCADFD3F-F888-469A-B191-0543B2E0F05D}" presName="parTxOnly" presStyleLbl="node1" presStyleIdx="0" presStyleCnt="2">
        <dgm:presLayoutVars>
          <dgm:bulletEnabled val="1"/>
        </dgm:presLayoutVars>
      </dgm:prSet>
      <dgm:spPr/>
      <dgm:t>
        <a:bodyPr/>
        <a:lstStyle/>
        <a:p>
          <a:endParaRPr lang="tr-TR"/>
        </a:p>
      </dgm:t>
    </dgm:pt>
    <dgm:pt modelId="{D9E19A60-D3F1-4D58-87CF-AA33B47F5C3E}" type="pres">
      <dgm:prSet presAssocID="{8ACB984E-D5C0-4F87-9128-228185C596CC}" presName="parSpace" presStyleCnt="0"/>
      <dgm:spPr/>
    </dgm:pt>
    <dgm:pt modelId="{B00C667C-75E5-4FE9-8C10-E15A2EEEA4F2}" type="pres">
      <dgm:prSet presAssocID="{C91D9B3A-DF18-4CBE-93B3-8A6E35069B81}" presName="parTxOnly" presStyleLbl="node1" presStyleIdx="1" presStyleCnt="2">
        <dgm:presLayoutVars>
          <dgm:bulletEnabled val="1"/>
        </dgm:presLayoutVars>
      </dgm:prSet>
      <dgm:spPr/>
      <dgm:t>
        <a:bodyPr/>
        <a:lstStyle/>
        <a:p>
          <a:endParaRPr lang="tr-TR"/>
        </a:p>
      </dgm:t>
    </dgm:pt>
  </dgm:ptLst>
  <dgm:cxnLst>
    <dgm:cxn modelId="{7BC6C0E8-4877-4550-AF1A-7353EC471A23}" srcId="{A9D26A1E-A0C3-45F0-9190-BEB9FA7CA931}" destId="{C91D9B3A-DF18-4CBE-93B3-8A6E35069B81}" srcOrd="1" destOrd="0" parTransId="{9AC299BB-491B-42F0-906E-B4F9E6130E70}" sibTransId="{61E36B00-33BF-4A0E-BE23-CAEA41CD65CC}"/>
    <dgm:cxn modelId="{87611539-4B7E-4E4A-ADED-EFBA9936E749}" type="presOf" srcId="{A9D26A1E-A0C3-45F0-9190-BEB9FA7CA931}" destId="{55870E0A-766C-48CA-8596-41B0CEE7CA43}" srcOrd="0" destOrd="0" presId="urn:microsoft.com/office/officeart/2005/8/layout/hChevron3"/>
    <dgm:cxn modelId="{82D0F890-08E3-47F5-8039-8CC574F5D98F}" type="presOf" srcId="{DCADFD3F-F888-469A-B191-0543B2E0F05D}" destId="{7738E885-77EE-4BEB-9343-FBFDE8518E3C}" srcOrd="0" destOrd="0" presId="urn:microsoft.com/office/officeart/2005/8/layout/hChevron3"/>
    <dgm:cxn modelId="{54A0DA2C-E5FE-43FE-9703-E17FBF12000E}" srcId="{A9D26A1E-A0C3-45F0-9190-BEB9FA7CA931}" destId="{DCADFD3F-F888-469A-B191-0543B2E0F05D}" srcOrd="0" destOrd="0" parTransId="{86F9C56B-8207-477B-96E1-5BBD3018F61E}" sibTransId="{8ACB984E-D5C0-4F87-9128-228185C596CC}"/>
    <dgm:cxn modelId="{E96D444A-4B25-48AF-A808-93998D12CADF}" type="presOf" srcId="{C91D9B3A-DF18-4CBE-93B3-8A6E35069B81}" destId="{B00C667C-75E5-4FE9-8C10-E15A2EEEA4F2}" srcOrd="0" destOrd="0" presId="urn:microsoft.com/office/officeart/2005/8/layout/hChevron3"/>
    <dgm:cxn modelId="{5CD4F991-0BBB-4227-9EC9-D320501CA488}" type="presParOf" srcId="{55870E0A-766C-48CA-8596-41B0CEE7CA43}" destId="{7738E885-77EE-4BEB-9343-FBFDE8518E3C}" srcOrd="0" destOrd="0" presId="urn:microsoft.com/office/officeart/2005/8/layout/hChevron3"/>
    <dgm:cxn modelId="{4698226C-8245-4A5C-B6E0-06B6274FF2FF}" type="presParOf" srcId="{55870E0A-766C-48CA-8596-41B0CEE7CA43}" destId="{D9E19A60-D3F1-4D58-87CF-AA33B47F5C3E}" srcOrd="1" destOrd="0" presId="urn:microsoft.com/office/officeart/2005/8/layout/hChevron3"/>
    <dgm:cxn modelId="{750AF981-BFF4-4212-93D1-9EF92B47574A}" type="presParOf" srcId="{55870E0A-766C-48CA-8596-41B0CEE7CA43}" destId="{B00C667C-75E5-4FE9-8C10-E15A2EEEA4F2}" srcOrd="2" destOrd="0" presId="urn:microsoft.com/office/officeart/2005/8/layout/hChevron3"/>
  </dgm:cxnLst>
  <dgm:bg/>
  <dgm:whole/>
  <dgm:extLst>
    <a:ext uri="http://schemas.microsoft.com/office/drawing/2008/diagram">
      <dsp:dataModelExt xmlns:dsp="http://schemas.microsoft.com/office/drawing/2008/diagram" relId="rId2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2A04EE4-3B2D-455E-9799-F434C008D4F3}" type="doc">
      <dgm:prSet loTypeId="urn:microsoft.com/office/officeart/2005/8/layout/hChevron3" loCatId="process" qsTypeId="urn:microsoft.com/office/officeart/2005/8/quickstyle/3d2" qsCatId="3D" csTypeId="urn:microsoft.com/office/officeart/2005/8/colors/colorful1" csCatId="colorful" phldr="1"/>
      <dgm:spPr/>
      <dgm:t>
        <a:bodyPr/>
        <a:lstStyle/>
        <a:p>
          <a:endParaRPr lang="tr-TR"/>
        </a:p>
      </dgm:t>
    </dgm:pt>
    <dgm:pt modelId="{EBF46361-D339-4E2B-8D51-BAD25DB8386A}">
      <dgm:prSet/>
      <dgm:spPr>
        <a:solidFill>
          <a:srgbClr val="00B0F0"/>
        </a:solidFill>
      </dgm:spPr>
      <dgm:t>
        <a:bodyPr/>
        <a:lstStyle/>
        <a:p>
          <a:pPr rtl="0"/>
          <a:r>
            <a:rPr lang="tr-TR" dirty="0" smtClean="0">
              <a:solidFill>
                <a:schemeClr val="tx1"/>
              </a:solidFill>
            </a:rPr>
            <a:t>Kağıt Atıklar </a:t>
          </a:r>
          <a:endParaRPr lang="tr-TR" dirty="0">
            <a:solidFill>
              <a:schemeClr val="tx1"/>
            </a:solidFill>
          </a:endParaRPr>
        </a:p>
      </dgm:t>
    </dgm:pt>
    <dgm:pt modelId="{78FA3771-132B-4E9F-918B-50B76899A13C}" type="parTrans" cxnId="{8FD792C1-12A8-473C-BDCA-5EDFA1E37579}">
      <dgm:prSet/>
      <dgm:spPr/>
      <dgm:t>
        <a:bodyPr/>
        <a:lstStyle/>
        <a:p>
          <a:endParaRPr lang="tr-TR">
            <a:solidFill>
              <a:schemeClr val="tx1"/>
            </a:solidFill>
          </a:endParaRPr>
        </a:p>
      </dgm:t>
    </dgm:pt>
    <dgm:pt modelId="{BCCC59AA-8A9D-455A-9D97-3B7CED317E2D}" type="sibTrans" cxnId="{8FD792C1-12A8-473C-BDCA-5EDFA1E37579}">
      <dgm:prSet/>
      <dgm:spPr/>
      <dgm:t>
        <a:bodyPr/>
        <a:lstStyle/>
        <a:p>
          <a:endParaRPr lang="tr-TR">
            <a:solidFill>
              <a:schemeClr val="tx1"/>
            </a:solidFill>
          </a:endParaRPr>
        </a:p>
      </dgm:t>
    </dgm:pt>
    <dgm:pt modelId="{A6FC10FB-3AA2-47E6-9DEA-76E2EAFC914D}">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8EC4A4A4-359A-4FC9-AEE8-8CBFA0F271F5}" type="parTrans" cxnId="{2F8F6E45-81A6-4097-B1EC-75A2D77D0C9D}">
      <dgm:prSet/>
      <dgm:spPr/>
      <dgm:t>
        <a:bodyPr/>
        <a:lstStyle/>
        <a:p>
          <a:endParaRPr lang="tr-TR">
            <a:solidFill>
              <a:schemeClr val="tx1"/>
            </a:solidFill>
          </a:endParaRPr>
        </a:p>
      </dgm:t>
    </dgm:pt>
    <dgm:pt modelId="{542C44D0-4311-4CAE-8129-4DFF74F520A9}" type="sibTrans" cxnId="{2F8F6E45-81A6-4097-B1EC-75A2D77D0C9D}">
      <dgm:prSet/>
      <dgm:spPr/>
      <dgm:t>
        <a:bodyPr/>
        <a:lstStyle/>
        <a:p>
          <a:endParaRPr lang="tr-TR">
            <a:solidFill>
              <a:schemeClr val="tx1"/>
            </a:solidFill>
          </a:endParaRPr>
        </a:p>
      </dgm:t>
    </dgm:pt>
    <dgm:pt modelId="{C5043B10-B2E9-4360-8DB1-36065A866633}" type="pres">
      <dgm:prSet presAssocID="{12A04EE4-3B2D-455E-9799-F434C008D4F3}" presName="Name0" presStyleCnt="0">
        <dgm:presLayoutVars>
          <dgm:dir/>
          <dgm:resizeHandles val="exact"/>
        </dgm:presLayoutVars>
      </dgm:prSet>
      <dgm:spPr/>
      <dgm:t>
        <a:bodyPr/>
        <a:lstStyle/>
        <a:p>
          <a:endParaRPr lang="tr-TR"/>
        </a:p>
      </dgm:t>
    </dgm:pt>
    <dgm:pt modelId="{DDD8DAD3-6015-4686-804C-0F8FD6F2BA7F}" type="pres">
      <dgm:prSet presAssocID="{EBF46361-D339-4E2B-8D51-BAD25DB8386A}" presName="parTxOnly" presStyleLbl="node1" presStyleIdx="0" presStyleCnt="2">
        <dgm:presLayoutVars>
          <dgm:bulletEnabled val="1"/>
        </dgm:presLayoutVars>
      </dgm:prSet>
      <dgm:spPr/>
      <dgm:t>
        <a:bodyPr/>
        <a:lstStyle/>
        <a:p>
          <a:endParaRPr lang="tr-TR"/>
        </a:p>
      </dgm:t>
    </dgm:pt>
    <dgm:pt modelId="{1D431F40-0888-4699-9400-E6B2709D9BED}" type="pres">
      <dgm:prSet presAssocID="{BCCC59AA-8A9D-455A-9D97-3B7CED317E2D}" presName="parSpace" presStyleCnt="0"/>
      <dgm:spPr/>
    </dgm:pt>
    <dgm:pt modelId="{230CF0D2-719C-42FE-8679-AB782442FECD}" type="pres">
      <dgm:prSet presAssocID="{A6FC10FB-3AA2-47E6-9DEA-76E2EAFC914D}" presName="parTxOnly" presStyleLbl="node1" presStyleIdx="1" presStyleCnt="2">
        <dgm:presLayoutVars>
          <dgm:bulletEnabled val="1"/>
        </dgm:presLayoutVars>
      </dgm:prSet>
      <dgm:spPr/>
      <dgm:t>
        <a:bodyPr/>
        <a:lstStyle/>
        <a:p>
          <a:endParaRPr lang="tr-TR"/>
        </a:p>
      </dgm:t>
    </dgm:pt>
  </dgm:ptLst>
  <dgm:cxnLst>
    <dgm:cxn modelId="{2F8F6E45-81A6-4097-B1EC-75A2D77D0C9D}" srcId="{12A04EE4-3B2D-455E-9799-F434C008D4F3}" destId="{A6FC10FB-3AA2-47E6-9DEA-76E2EAFC914D}" srcOrd="1" destOrd="0" parTransId="{8EC4A4A4-359A-4FC9-AEE8-8CBFA0F271F5}" sibTransId="{542C44D0-4311-4CAE-8129-4DFF74F520A9}"/>
    <dgm:cxn modelId="{4CB54182-5CA3-4756-87B0-2F04A88E1547}" type="presOf" srcId="{EBF46361-D339-4E2B-8D51-BAD25DB8386A}" destId="{DDD8DAD3-6015-4686-804C-0F8FD6F2BA7F}" srcOrd="0" destOrd="0" presId="urn:microsoft.com/office/officeart/2005/8/layout/hChevron3"/>
    <dgm:cxn modelId="{9DC8F89B-5878-4BE3-9897-5ABCAA4DC7EA}" type="presOf" srcId="{A6FC10FB-3AA2-47E6-9DEA-76E2EAFC914D}" destId="{230CF0D2-719C-42FE-8679-AB782442FECD}" srcOrd="0" destOrd="0" presId="urn:microsoft.com/office/officeart/2005/8/layout/hChevron3"/>
    <dgm:cxn modelId="{8FD792C1-12A8-473C-BDCA-5EDFA1E37579}" srcId="{12A04EE4-3B2D-455E-9799-F434C008D4F3}" destId="{EBF46361-D339-4E2B-8D51-BAD25DB8386A}" srcOrd="0" destOrd="0" parTransId="{78FA3771-132B-4E9F-918B-50B76899A13C}" sibTransId="{BCCC59AA-8A9D-455A-9D97-3B7CED317E2D}"/>
    <dgm:cxn modelId="{C4AD5D10-80F8-4A8C-87CB-346F2E57CFF8}" type="presOf" srcId="{12A04EE4-3B2D-455E-9799-F434C008D4F3}" destId="{C5043B10-B2E9-4360-8DB1-36065A866633}" srcOrd="0" destOrd="0" presId="urn:microsoft.com/office/officeart/2005/8/layout/hChevron3"/>
    <dgm:cxn modelId="{132FBCEA-9070-482A-89E0-4CFC829A4D53}" type="presParOf" srcId="{C5043B10-B2E9-4360-8DB1-36065A866633}" destId="{DDD8DAD3-6015-4686-804C-0F8FD6F2BA7F}" srcOrd="0" destOrd="0" presId="urn:microsoft.com/office/officeart/2005/8/layout/hChevron3"/>
    <dgm:cxn modelId="{CA4C2ECC-8F1A-4862-AE5E-523B128A5525}" type="presParOf" srcId="{C5043B10-B2E9-4360-8DB1-36065A866633}" destId="{1D431F40-0888-4699-9400-E6B2709D9BED}" srcOrd="1" destOrd="0" presId="urn:microsoft.com/office/officeart/2005/8/layout/hChevron3"/>
    <dgm:cxn modelId="{313974E4-25E1-47E1-BB9B-B46CB8E4C026}" type="presParOf" srcId="{C5043B10-B2E9-4360-8DB1-36065A866633}" destId="{230CF0D2-719C-42FE-8679-AB782442FECD}" srcOrd="2" destOrd="0" presId="urn:microsoft.com/office/officeart/2005/8/layout/hChevron3"/>
  </dgm:cxnLst>
  <dgm:bg/>
  <dgm:whole/>
  <dgm:extLst>
    <a:ext uri="http://schemas.microsoft.com/office/drawing/2008/diagram">
      <dsp:dataModelExt xmlns:dsp="http://schemas.microsoft.com/office/drawing/2008/diagram" relId="rId3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B3C9C5-7735-4CE7-AA19-D4ED21FA0971}" type="datetimeFigureOut">
              <a:rPr lang="tr-TR" smtClean="0"/>
              <a:t>5.09.2025</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CF827D-BD8B-4879-8D4B-890AE085A23F}" type="slidenum">
              <a:rPr lang="tr-TR" smtClean="0"/>
              <a:t>‹#›</a:t>
            </a:fld>
            <a:endParaRPr lang="tr-TR"/>
          </a:p>
        </p:txBody>
      </p:sp>
    </p:spTree>
    <p:extLst>
      <p:ext uri="{BB962C8B-B14F-4D97-AF65-F5344CB8AC3E}">
        <p14:creationId xmlns:p14="http://schemas.microsoft.com/office/powerpoint/2010/main" val="363231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5.09.2025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3890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5.09.2025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1856920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8C4384-2E3A-49E9-9739-6A9F892066F0}" type="datetimeFigureOut">
              <a:rPr lang="tr-TR" smtClean="0"/>
              <a:t>5.09.2025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452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78C4384-2E3A-49E9-9739-6A9F892066F0}" type="datetimeFigureOut">
              <a:rPr lang="tr-TR" smtClean="0"/>
              <a:t>5.09.2025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357259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78C4384-2E3A-49E9-9739-6A9F892066F0}" type="datetimeFigureOut">
              <a:rPr lang="tr-TR" smtClean="0"/>
              <a:t>5.09.2025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2705697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78C4384-2E3A-49E9-9739-6A9F892066F0}" type="datetimeFigureOut">
              <a:rPr lang="tr-TR" smtClean="0"/>
              <a:t>5.09.2025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1028460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78C4384-2E3A-49E9-9739-6A9F892066F0}" type="datetimeFigureOut">
              <a:rPr lang="tr-TR" smtClean="0"/>
              <a:t>5.09.2025</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342885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78C4384-2E3A-49E9-9739-6A9F892066F0}" type="datetimeFigureOut">
              <a:rPr lang="tr-TR" smtClean="0"/>
              <a:t>5.09.2025</a:t>
            </a:fld>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63A7720-297A-42A4-A24B-A420C0060C01}" type="slidenum">
              <a:rPr lang="tr-TR" smtClean="0"/>
              <a:t>‹#›</a:t>
            </a:fld>
            <a:endParaRPr lang="tr-TR"/>
          </a:p>
        </p:txBody>
      </p:sp>
    </p:spTree>
    <p:extLst>
      <p:ext uri="{BB962C8B-B14F-4D97-AF65-F5344CB8AC3E}">
        <p14:creationId xmlns:p14="http://schemas.microsoft.com/office/powerpoint/2010/main" val="345559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A78C4384-2E3A-49E9-9739-6A9F892066F0}" type="datetimeFigureOut">
              <a:rPr lang="tr-TR" smtClean="0"/>
              <a:t>5.09.2025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285410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5.09.2025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127172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5.09.2025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206520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A78C4384-2E3A-49E9-9739-6A9F892066F0}" type="datetimeFigureOut">
              <a:rPr lang="tr-TR" smtClean="0"/>
              <a:t>5.09.2025</a:t>
            </a:fld>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63A7720-297A-42A4-A24B-A420C0060C01}" type="slidenum">
              <a:rPr lang="tr-TR" smtClean="0"/>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059403"/>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3" Type="http://schemas.openxmlformats.org/officeDocument/2006/relationships/diagramColors" Target="../diagrams/colors4.xml"/><Relationship Id="rId18" Type="http://schemas.openxmlformats.org/officeDocument/2006/relationships/diagramColors" Target="../diagrams/colors5.xml"/><Relationship Id="rId26" Type="http://schemas.openxmlformats.org/officeDocument/2006/relationships/diagramLayout" Target="../diagrams/layout7.xml"/><Relationship Id="rId3" Type="http://schemas.openxmlformats.org/officeDocument/2006/relationships/image" Target="../media/image6.png"/><Relationship Id="rId21" Type="http://schemas.openxmlformats.org/officeDocument/2006/relationships/diagramLayout" Target="../diagrams/layout6.xml"/><Relationship Id="rId34" Type="http://schemas.microsoft.com/office/2007/relationships/diagramDrawing" Target="../diagrams/drawing8.xml"/><Relationship Id="rId7" Type="http://schemas.openxmlformats.org/officeDocument/2006/relationships/diagramQuickStyle" Target="../diagrams/quickStyle3.xml"/><Relationship Id="rId12" Type="http://schemas.openxmlformats.org/officeDocument/2006/relationships/diagramQuickStyle" Target="../diagrams/quickStyle4.xml"/><Relationship Id="rId17" Type="http://schemas.openxmlformats.org/officeDocument/2006/relationships/diagramQuickStyle" Target="../diagrams/quickStyle5.xml"/><Relationship Id="rId25" Type="http://schemas.openxmlformats.org/officeDocument/2006/relationships/diagramData" Target="../diagrams/data7.xml"/><Relationship Id="rId33" Type="http://schemas.openxmlformats.org/officeDocument/2006/relationships/diagramColors" Target="../diagrams/colors8.xml"/><Relationship Id="rId2" Type="http://schemas.openxmlformats.org/officeDocument/2006/relationships/image" Target="../media/image2.png"/><Relationship Id="rId16" Type="http://schemas.openxmlformats.org/officeDocument/2006/relationships/diagramLayout" Target="../diagrams/layout5.xml"/><Relationship Id="rId20" Type="http://schemas.openxmlformats.org/officeDocument/2006/relationships/diagramData" Target="../diagrams/data6.xml"/><Relationship Id="rId29" Type="http://schemas.microsoft.com/office/2007/relationships/diagramDrawing" Target="../diagrams/drawing7.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diagramLayout" Target="../diagrams/layout4.xml"/><Relationship Id="rId24" Type="http://schemas.microsoft.com/office/2007/relationships/diagramDrawing" Target="../diagrams/drawing6.xml"/><Relationship Id="rId32" Type="http://schemas.openxmlformats.org/officeDocument/2006/relationships/diagramQuickStyle" Target="../diagrams/quickStyle8.xml"/><Relationship Id="rId5" Type="http://schemas.openxmlformats.org/officeDocument/2006/relationships/diagramData" Target="../diagrams/data3.xml"/><Relationship Id="rId15" Type="http://schemas.openxmlformats.org/officeDocument/2006/relationships/diagramData" Target="../diagrams/data5.xml"/><Relationship Id="rId23" Type="http://schemas.openxmlformats.org/officeDocument/2006/relationships/diagramColors" Target="../diagrams/colors6.xml"/><Relationship Id="rId28" Type="http://schemas.openxmlformats.org/officeDocument/2006/relationships/diagramColors" Target="../diagrams/colors7.xml"/><Relationship Id="rId10" Type="http://schemas.openxmlformats.org/officeDocument/2006/relationships/diagramData" Target="../diagrams/data4.xml"/><Relationship Id="rId19" Type="http://schemas.microsoft.com/office/2007/relationships/diagramDrawing" Target="../diagrams/drawing5.xml"/><Relationship Id="rId31" Type="http://schemas.openxmlformats.org/officeDocument/2006/relationships/diagramLayout" Target="../diagrams/layout8.xml"/><Relationship Id="rId4" Type="http://schemas.openxmlformats.org/officeDocument/2006/relationships/image" Target="../media/image4.png"/><Relationship Id="rId9" Type="http://schemas.microsoft.com/office/2007/relationships/diagramDrawing" Target="../diagrams/drawing3.xml"/><Relationship Id="rId14" Type="http://schemas.microsoft.com/office/2007/relationships/diagramDrawing" Target="../diagrams/drawing4.xml"/><Relationship Id="rId22" Type="http://schemas.openxmlformats.org/officeDocument/2006/relationships/diagramQuickStyle" Target="../diagrams/quickStyle6.xml"/><Relationship Id="rId27" Type="http://schemas.openxmlformats.org/officeDocument/2006/relationships/diagramQuickStyle" Target="../diagrams/quickStyle7.xml"/><Relationship Id="rId30" Type="http://schemas.openxmlformats.org/officeDocument/2006/relationships/diagramData" Target="../diagrams/data8.xml"/><Relationship Id="rId8"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4.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5622924" y="5136849"/>
            <a:ext cx="2295144" cy="1070382"/>
          </a:xfrm>
          <a:prstGeom prst="rect">
            <a:avLst/>
          </a:prstGeom>
        </p:spPr>
      </p:pic>
      <p:sp>
        <p:nvSpPr>
          <p:cNvPr id="7" name="Alt Başlık 6"/>
          <p:cNvSpPr>
            <a:spLocks noGrp="1"/>
          </p:cNvSpPr>
          <p:nvPr>
            <p:ph type="subTitle" idx="1"/>
          </p:nvPr>
        </p:nvSpPr>
        <p:spPr>
          <a:xfrm>
            <a:off x="822960" y="3993849"/>
            <a:ext cx="7543800" cy="1143000"/>
          </a:xfrm>
        </p:spPr>
        <p:txBody>
          <a:bodyPr>
            <a:normAutofit/>
          </a:bodyPr>
          <a:lstStyle/>
          <a:p>
            <a:pPr algn="ctr"/>
            <a:r>
              <a:rPr lang="tr-TR" b="1" dirty="0" smtClean="0">
                <a:solidFill>
                  <a:schemeClr val="tx1"/>
                </a:solidFill>
                <a:latin typeface="Comic Sans MS" panose="030F0702030302020204" pitchFamily="66" charset="0"/>
              </a:rPr>
              <a:t>SIFIR ATIK YÖNETİMİ KOORDİNATÖRLÜĞÜ</a:t>
            </a:r>
            <a:endParaRPr lang="tr-TR" b="1" dirty="0">
              <a:solidFill>
                <a:schemeClr val="tx1"/>
              </a:solidFill>
              <a:latin typeface="Comic Sans MS" panose="030F0702030302020204" pitchFamily="66" charset="0"/>
            </a:endParaRPr>
          </a:p>
        </p:txBody>
      </p:sp>
      <p:pic>
        <p:nvPicPr>
          <p:cNvPr id="8"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6401" y="102851"/>
            <a:ext cx="1031197" cy="102344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ifiratik.gop.edu.tr/Depo/Icons/birim_logo/koordinatorluk/sifiratikkoor_tr.png?dt=202508291704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618" y="4964739"/>
            <a:ext cx="5591175" cy="1438275"/>
          </a:xfrm>
          <a:prstGeom prst="rect">
            <a:avLst/>
          </a:prstGeom>
          <a:noFill/>
          <a:extLst>
            <a:ext uri="{909E8E84-426E-40DD-AFC4-6F175D3DCCD1}">
              <a14:hiddenFill xmlns:a14="http://schemas.microsoft.com/office/drawing/2010/main">
                <a:solidFill>
                  <a:srgbClr val="FFFFFF"/>
                </a:solidFill>
              </a14:hiddenFill>
            </a:ext>
          </a:extLst>
        </p:spPr>
      </p:pic>
      <p:sp>
        <p:nvSpPr>
          <p:cNvPr id="9" name="Alt Başlık 6"/>
          <p:cNvSpPr txBox="1">
            <a:spLocks/>
          </p:cNvSpPr>
          <p:nvPr/>
        </p:nvSpPr>
        <p:spPr>
          <a:xfrm>
            <a:off x="800099" y="1366787"/>
            <a:ext cx="7543800" cy="2172075"/>
          </a:xfrm>
          <a:prstGeom prst="rect">
            <a:avLst/>
          </a:prstGeom>
          <a:solidFill>
            <a:schemeClr val="accent1"/>
          </a:solidFill>
          <a:effectLst>
            <a:softEdge rad="0"/>
          </a:effectLst>
          <a:scene3d>
            <a:camera prst="orthographicFront"/>
            <a:lightRig rig="chilly" dir="t">
              <a:rot lat="0" lon="0" rev="5400000"/>
            </a:lightRig>
          </a:scene3d>
          <a:sp3d extrusionH="63500" prstMaterial="plastic">
            <a:bevelT w="69850"/>
            <a:bevelB w="69850"/>
          </a:sp3d>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lvl="0" algn="ctr"/>
            <a:endParaRPr lang="tr-TR" sz="2000" dirty="0" smtClean="0">
              <a:solidFill>
                <a:schemeClr val="bg1"/>
              </a:solidFill>
              <a:latin typeface="Comic Sans MS" panose="030F0702030302020204" pitchFamily="66" charset="0"/>
            </a:endParaRPr>
          </a:p>
          <a:p>
            <a:pPr lvl="0" algn="ctr"/>
            <a:r>
              <a:rPr lang="tr-TR" sz="4400" dirty="0" smtClean="0">
                <a:solidFill>
                  <a:schemeClr val="bg1"/>
                </a:solidFill>
                <a:latin typeface="Comic Sans MS" panose="030F0702030302020204" pitchFamily="66" charset="0"/>
              </a:rPr>
              <a:t>Sıfır </a:t>
            </a:r>
            <a:r>
              <a:rPr lang="tr-TR" sz="4400" dirty="0">
                <a:solidFill>
                  <a:schemeClr val="bg1"/>
                </a:solidFill>
                <a:latin typeface="Comic Sans MS" panose="030F0702030302020204" pitchFamily="66" charset="0"/>
              </a:rPr>
              <a:t>Atık Projesi ve Atık Bilinci</a:t>
            </a:r>
            <a:endParaRPr lang="tr-TR" sz="44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919048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rotWithShape="1">
          <a:blip r:embed="rId2"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Atık Nedir?</a:t>
            </a:r>
            <a:endParaRPr lang="tr-TR" b="1" dirty="0">
              <a:effectLst>
                <a:outerShdw blurRad="38100" dist="38100" dir="2700000" algn="tl">
                  <a:srgbClr val="000000">
                    <a:alpha val="43137"/>
                  </a:srgbClr>
                </a:outerShdw>
              </a:effectLst>
            </a:endParaRPr>
          </a:p>
        </p:txBody>
      </p:sp>
      <p:pic>
        <p:nvPicPr>
          <p:cNvPr id="4" name="İçerik Yer Tutucusu 3"/>
          <p:cNvPicPr>
            <a:picLocks noGrp="1" noChangeAspect="1"/>
          </p:cNvPicPr>
          <p:nvPr>
            <p:ph idx="1"/>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09550" y="1737361"/>
            <a:ext cx="4825365" cy="4676794"/>
          </a:xfrm>
        </p:spPr>
      </p:pic>
      <p:sp>
        <p:nvSpPr>
          <p:cNvPr id="8" name="Metin kutusu 7"/>
          <p:cNvSpPr txBox="1"/>
          <p:nvPr/>
        </p:nvSpPr>
        <p:spPr>
          <a:xfrm>
            <a:off x="5034915" y="1817506"/>
            <a:ext cx="3074816" cy="4401205"/>
          </a:xfrm>
          <a:prstGeom prst="rect">
            <a:avLst/>
          </a:prstGeom>
          <a:noFill/>
        </p:spPr>
        <p:txBody>
          <a:bodyPr wrap="none" rtlCol="0">
            <a:spAutoFit/>
          </a:bodyPr>
          <a:lstStyle/>
          <a:p>
            <a:pPr marL="285750" indent="-285750">
              <a:buFont typeface="Arial" panose="020B0604020202020204" pitchFamily="34" charset="0"/>
              <a:buChar char="•"/>
            </a:pPr>
            <a:r>
              <a:rPr lang="tr-TR" sz="2000" dirty="0" smtClean="0"/>
              <a:t>Kağıt Atıklar</a:t>
            </a:r>
          </a:p>
          <a:p>
            <a:pPr marL="285750" indent="-285750">
              <a:buFont typeface="Arial" panose="020B0604020202020204" pitchFamily="34" charset="0"/>
              <a:buChar char="•"/>
            </a:pPr>
            <a:r>
              <a:rPr lang="tr-TR" sz="2000" dirty="0" smtClean="0"/>
              <a:t>Cam Atıklar</a:t>
            </a:r>
          </a:p>
          <a:p>
            <a:pPr marL="285750" indent="-285750">
              <a:buFont typeface="Arial" panose="020B0604020202020204" pitchFamily="34" charset="0"/>
              <a:buChar char="•"/>
            </a:pPr>
            <a:r>
              <a:rPr lang="tr-TR" sz="2000" dirty="0" smtClean="0"/>
              <a:t>Metal Atıklar</a:t>
            </a:r>
          </a:p>
          <a:p>
            <a:pPr marL="285750" indent="-285750">
              <a:buFont typeface="Arial" panose="020B0604020202020204" pitchFamily="34" charset="0"/>
              <a:buChar char="•"/>
            </a:pPr>
            <a:r>
              <a:rPr lang="tr-TR" sz="2000" dirty="0" smtClean="0"/>
              <a:t>Plastik Atıklar</a:t>
            </a:r>
          </a:p>
          <a:p>
            <a:pPr marL="285750" indent="-285750">
              <a:buFont typeface="Arial" panose="020B0604020202020204" pitchFamily="34" charset="0"/>
              <a:buChar char="•"/>
            </a:pPr>
            <a:r>
              <a:rPr lang="tr-TR" sz="2000" dirty="0" smtClean="0"/>
              <a:t>Organik Atıklar</a:t>
            </a:r>
          </a:p>
          <a:p>
            <a:pPr marL="285750" indent="-285750">
              <a:buFont typeface="Arial" panose="020B0604020202020204" pitchFamily="34" charset="0"/>
              <a:buChar char="•"/>
            </a:pPr>
            <a:r>
              <a:rPr lang="tr-TR" sz="2000" dirty="0" smtClean="0"/>
              <a:t>Geri Dönüşmeyen Atıklar</a:t>
            </a:r>
          </a:p>
          <a:p>
            <a:pPr marL="285750" indent="-285750">
              <a:buFont typeface="Arial" panose="020B0604020202020204" pitchFamily="34" charset="0"/>
              <a:buChar char="•"/>
            </a:pPr>
            <a:r>
              <a:rPr lang="tr-TR" sz="2000" dirty="0" smtClean="0"/>
              <a:t>Tehlikeli Atıklar</a:t>
            </a:r>
          </a:p>
          <a:p>
            <a:pPr marL="285750" indent="-285750">
              <a:buFont typeface="Arial" panose="020B0604020202020204" pitchFamily="34" charset="0"/>
              <a:buChar char="•"/>
            </a:pPr>
            <a:r>
              <a:rPr lang="tr-TR" sz="2000" dirty="0" smtClean="0"/>
              <a:t>Elektronik Atıklar</a:t>
            </a:r>
          </a:p>
          <a:p>
            <a:pPr marL="285750" indent="-285750">
              <a:buFont typeface="Arial" panose="020B0604020202020204" pitchFamily="34" charset="0"/>
              <a:buChar char="•"/>
            </a:pPr>
            <a:r>
              <a:rPr lang="tr-TR" sz="2000" dirty="0" smtClean="0"/>
              <a:t>Tekstil Atıkları</a:t>
            </a:r>
          </a:p>
          <a:p>
            <a:pPr marL="285750" indent="-285750">
              <a:buFont typeface="Arial" panose="020B0604020202020204" pitchFamily="34" charset="0"/>
              <a:buChar char="•"/>
            </a:pPr>
            <a:r>
              <a:rPr lang="tr-TR" sz="2000" dirty="0" smtClean="0"/>
              <a:t>Ahşap Atıkları</a:t>
            </a:r>
          </a:p>
          <a:p>
            <a:pPr marL="285750" indent="-285750">
              <a:buFont typeface="Arial" panose="020B0604020202020204" pitchFamily="34" charset="0"/>
              <a:buChar char="•"/>
            </a:pPr>
            <a:r>
              <a:rPr lang="tr-TR" sz="2000" dirty="0" smtClean="0"/>
              <a:t>Tıbbi Atıklar</a:t>
            </a:r>
          </a:p>
          <a:p>
            <a:pPr marL="285750" indent="-285750">
              <a:buFont typeface="Arial" panose="020B0604020202020204" pitchFamily="34" charset="0"/>
              <a:buChar char="•"/>
            </a:pPr>
            <a:r>
              <a:rPr lang="tr-TR" sz="2000" dirty="0" smtClean="0"/>
              <a:t>Ekmek Atıkları</a:t>
            </a:r>
          </a:p>
          <a:p>
            <a:pPr marL="285750" indent="-285750">
              <a:buFont typeface="Arial" panose="020B0604020202020204" pitchFamily="34" charset="0"/>
              <a:buChar char="•"/>
            </a:pPr>
            <a:r>
              <a:rPr lang="tr-TR" sz="2000" dirty="0" smtClean="0"/>
              <a:t>Yemek Atıkları</a:t>
            </a:r>
          </a:p>
          <a:p>
            <a:pPr marL="285750" indent="-285750">
              <a:buFont typeface="Arial" panose="020B0604020202020204" pitchFamily="34" charset="0"/>
              <a:buChar char="•"/>
            </a:pPr>
            <a:r>
              <a:rPr lang="tr-TR" sz="2000" dirty="0" smtClean="0"/>
              <a:t>İri Hacimli Atıklar</a:t>
            </a:r>
          </a:p>
        </p:txBody>
      </p:sp>
      <p:pic>
        <p:nvPicPr>
          <p:cNvPr id="9" name="Picture 2" descr="Tokat Gaziosmanpaşa Üniversites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1074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graphicFrame>
        <p:nvGraphicFramePr>
          <p:cNvPr id="4" name="İçerik Yer Tutucusu 3"/>
          <p:cNvGraphicFramePr>
            <a:graphicFrameLocks noGrp="1"/>
          </p:cNvGraphicFramePr>
          <p:nvPr>
            <p:ph sz="quarter" idx="1"/>
            <p:extLst>
              <p:ext uri="{D42A27DB-BD31-4B8C-83A1-F6EECF244321}">
                <p14:modId xmlns:p14="http://schemas.microsoft.com/office/powerpoint/2010/main" val="2074222875"/>
              </p:ext>
            </p:extLst>
          </p:nvPr>
        </p:nvGraphicFramePr>
        <p:xfrm>
          <a:off x="512065" y="1984249"/>
          <a:ext cx="8293798" cy="4114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Unvan 1"/>
          <p:cNvSpPr txBox="1">
            <a:spLocks/>
          </p:cNvSpPr>
          <p:nvPr/>
        </p:nvSpPr>
        <p:spPr>
          <a:xfrm>
            <a:off x="975360" y="283556"/>
            <a:ext cx="75438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dirty="0" smtClean="0">
                <a:effectLst>
                  <a:outerShdw blurRad="38100" dist="38100" dir="2700000" algn="tl">
                    <a:srgbClr val="000000">
                      <a:alpha val="43137"/>
                    </a:srgbClr>
                  </a:outerShdw>
                </a:effectLst>
              </a:rPr>
              <a:t>Tehlikeli Atıklar</a:t>
            </a:r>
            <a:endParaRPr lang="tr-TR" b="1" dirty="0">
              <a:effectLst>
                <a:outerShdw blurRad="38100" dist="38100" dir="2700000" algn="tl">
                  <a:srgbClr val="000000">
                    <a:alpha val="43137"/>
                  </a:srgbClr>
                </a:outerShdw>
              </a:effectLst>
            </a:endParaRPr>
          </a:p>
        </p:txBody>
      </p:sp>
      <p:pic>
        <p:nvPicPr>
          <p:cNvPr id="11" name="Resim 10"/>
          <p:cNvPicPr>
            <a:picLocks noChangeAspect="1"/>
          </p:cNvPicPr>
          <p:nvPr/>
        </p:nvPicPr>
        <p:blipFill rotWithShape="1">
          <a:blip r:embed="rId8"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pic>
        <p:nvPicPr>
          <p:cNvPr id="8" name="Picture 2" descr="Tokat Gaziosmanpaşa Üniversitesi"/>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009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graphicFrame>
        <p:nvGraphicFramePr>
          <p:cNvPr id="4" name="İçerik Yer Tutucusu 3"/>
          <p:cNvGraphicFramePr>
            <a:graphicFrameLocks noGrp="1"/>
          </p:cNvGraphicFramePr>
          <p:nvPr>
            <p:ph sz="quarter" idx="1"/>
            <p:extLst>
              <p:ext uri="{D42A27DB-BD31-4B8C-83A1-F6EECF244321}">
                <p14:modId xmlns:p14="http://schemas.microsoft.com/office/powerpoint/2010/main" val="357573672"/>
              </p:ext>
            </p:extLst>
          </p:nvPr>
        </p:nvGraphicFramePr>
        <p:xfrm>
          <a:off x="493776" y="2048256"/>
          <a:ext cx="8312087" cy="4050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Unvan 1"/>
          <p:cNvSpPr txBox="1">
            <a:spLocks/>
          </p:cNvSpPr>
          <p:nvPr/>
        </p:nvSpPr>
        <p:spPr>
          <a:xfrm>
            <a:off x="975360" y="283556"/>
            <a:ext cx="75438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dirty="0" smtClean="0">
                <a:effectLst>
                  <a:outerShdw blurRad="38100" dist="38100" dir="2700000" algn="tl">
                    <a:srgbClr val="000000">
                      <a:alpha val="43137"/>
                    </a:srgbClr>
                  </a:outerShdw>
                </a:effectLst>
              </a:rPr>
              <a:t>Tehlikesiz Atıklar</a:t>
            </a:r>
            <a:endParaRPr lang="tr-TR" b="1" dirty="0">
              <a:effectLst>
                <a:outerShdw blurRad="38100" dist="38100" dir="2700000" algn="tl">
                  <a:srgbClr val="000000">
                    <a:alpha val="43137"/>
                  </a:srgbClr>
                </a:outerShdw>
              </a:effectLst>
            </a:endParaRPr>
          </a:p>
        </p:txBody>
      </p:sp>
      <p:pic>
        <p:nvPicPr>
          <p:cNvPr id="11" name="Resim 10"/>
          <p:cNvPicPr>
            <a:picLocks noChangeAspect="1"/>
          </p:cNvPicPr>
          <p:nvPr/>
        </p:nvPicPr>
        <p:blipFill rotWithShape="1">
          <a:blip r:embed="rId8"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pic>
        <p:nvPicPr>
          <p:cNvPr id="8" name="Picture 2" descr="Tokat Gaziosmanpaşa Üniversitesi"/>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96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effectLst>
                  <a:outerShdw blurRad="38100" dist="38100" dir="2700000" algn="tl">
                    <a:srgbClr val="000000">
                      <a:alpha val="43137"/>
                    </a:srgbClr>
                  </a:outerShdw>
                </a:effectLst>
              </a:rPr>
              <a:t>Atıklarımızdan Nasıl Kurtuluruz</a:t>
            </a:r>
            <a:endParaRPr lang="tr-TR" b="1" dirty="0">
              <a:effectLst>
                <a:outerShdw blurRad="38100" dist="38100" dir="2700000" algn="tl">
                  <a:srgbClr val="000000">
                    <a:alpha val="43137"/>
                  </a:srgbClr>
                </a:outerShdw>
              </a:effectLst>
            </a:endParaRPr>
          </a:p>
        </p:txBody>
      </p:sp>
      <p:pic>
        <p:nvPicPr>
          <p:cNvPr id="4" name="Resim 3"/>
          <p:cNvPicPr>
            <a:picLocks noChangeAspect="1"/>
          </p:cNvPicPr>
          <p:nvPr/>
        </p:nvPicPr>
        <p:blipFill>
          <a:blip r:embed="rId2"/>
          <a:stretch>
            <a:fillRect/>
          </a:stretch>
        </p:blipFill>
        <p:spPr>
          <a:xfrm>
            <a:off x="283780" y="1737361"/>
            <a:ext cx="8860220" cy="4434890"/>
          </a:xfrm>
          <a:prstGeom prst="rect">
            <a:avLst/>
          </a:prstGeom>
        </p:spPr>
      </p:pic>
      <p:pic>
        <p:nvPicPr>
          <p:cNvPr id="5" name="Picture 2" descr="Tokat Gaziosmanpaşa Üniversites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a:picLocks noChangeAspect="1"/>
          </p:cNvPicPr>
          <p:nvPr/>
        </p:nvPicPr>
        <p:blipFill rotWithShape="1">
          <a:blip r:embed="rId4"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Tree>
    <p:extLst>
      <p:ext uri="{BB962C8B-B14F-4D97-AF65-F5344CB8AC3E}">
        <p14:creationId xmlns:p14="http://schemas.microsoft.com/office/powerpoint/2010/main" val="3727849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5764"/>
            <a:ext cx="9144000" cy="222452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a:xfrm>
            <a:off x="822960" y="202522"/>
            <a:ext cx="7543800" cy="1450757"/>
          </a:xfrm>
        </p:spPr>
        <p:txBody>
          <a:bodyPr/>
          <a:lstStyle/>
          <a:p>
            <a:r>
              <a:rPr lang="tr-TR" b="1" dirty="0">
                <a:effectLst>
                  <a:outerShdw blurRad="38100" dist="38100" dir="2700000" algn="tl">
                    <a:srgbClr val="000000">
                      <a:alpha val="43137"/>
                    </a:srgbClr>
                  </a:outerShdw>
                </a:effectLst>
              </a:rPr>
              <a:t>Geri Dönüşüm</a:t>
            </a:r>
          </a:p>
        </p:txBody>
      </p:sp>
      <p:pic>
        <p:nvPicPr>
          <p:cNvPr id="9"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3" name="Diyagram 22"/>
          <p:cNvGraphicFramePr/>
          <p:nvPr>
            <p:extLst>
              <p:ext uri="{D42A27DB-BD31-4B8C-83A1-F6EECF244321}">
                <p14:modId xmlns:p14="http://schemas.microsoft.com/office/powerpoint/2010/main" val="2907856257"/>
              </p:ext>
            </p:extLst>
          </p:nvPr>
        </p:nvGraphicFramePr>
        <p:xfrm>
          <a:off x="2286000" y="4101803"/>
          <a:ext cx="4572000" cy="6463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4" name="Diyagram 23"/>
          <p:cNvGraphicFramePr/>
          <p:nvPr>
            <p:extLst>
              <p:ext uri="{D42A27DB-BD31-4B8C-83A1-F6EECF244321}">
                <p14:modId xmlns:p14="http://schemas.microsoft.com/office/powerpoint/2010/main" val="1049203753"/>
              </p:ext>
            </p:extLst>
          </p:nvPr>
        </p:nvGraphicFramePr>
        <p:xfrm>
          <a:off x="2286000" y="4840270"/>
          <a:ext cx="4572000" cy="648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5" name="Diyagram 24"/>
          <p:cNvGraphicFramePr/>
          <p:nvPr>
            <p:extLst>
              <p:ext uri="{D42A27DB-BD31-4B8C-83A1-F6EECF244321}">
                <p14:modId xmlns:p14="http://schemas.microsoft.com/office/powerpoint/2010/main" val="2922464238"/>
              </p:ext>
            </p:extLst>
          </p:nvPr>
        </p:nvGraphicFramePr>
        <p:xfrm>
          <a:off x="2308860" y="5567791"/>
          <a:ext cx="4572000" cy="740272"/>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21" name="Diyagram 20"/>
          <p:cNvGraphicFramePr/>
          <p:nvPr>
            <p:extLst>
              <p:ext uri="{D42A27DB-BD31-4B8C-83A1-F6EECF244321}">
                <p14:modId xmlns:p14="http://schemas.microsoft.com/office/powerpoint/2010/main" val="3777435052"/>
              </p:ext>
            </p:extLst>
          </p:nvPr>
        </p:nvGraphicFramePr>
        <p:xfrm>
          <a:off x="2308860" y="2589137"/>
          <a:ext cx="4572000" cy="646331"/>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graphicFrame>
        <p:nvGraphicFramePr>
          <p:cNvPr id="22" name="Diyagram 21"/>
          <p:cNvGraphicFramePr/>
          <p:nvPr>
            <p:extLst>
              <p:ext uri="{D42A27DB-BD31-4B8C-83A1-F6EECF244321}">
                <p14:modId xmlns:p14="http://schemas.microsoft.com/office/powerpoint/2010/main" val="3042042626"/>
              </p:ext>
            </p:extLst>
          </p:nvPr>
        </p:nvGraphicFramePr>
        <p:xfrm>
          <a:off x="2308860" y="3330938"/>
          <a:ext cx="4572000" cy="646331"/>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graphicFrame>
        <p:nvGraphicFramePr>
          <p:cNvPr id="20" name="Diyagram 19"/>
          <p:cNvGraphicFramePr/>
          <p:nvPr>
            <p:extLst>
              <p:ext uri="{D42A27DB-BD31-4B8C-83A1-F6EECF244321}">
                <p14:modId xmlns:p14="http://schemas.microsoft.com/office/powerpoint/2010/main" val="3111661405"/>
              </p:ext>
            </p:extLst>
          </p:nvPr>
        </p:nvGraphicFramePr>
        <p:xfrm>
          <a:off x="2308860" y="1847336"/>
          <a:ext cx="4572000" cy="646331"/>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spTree>
    <p:extLst>
      <p:ext uri="{BB962C8B-B14F-4D97-AF65-F5344CB8AC3E}">
        <p14:creationId xmlns:p14="http://schemas.microsoft.com/office/powerpoint/2010/main" val="864904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Sıfır Atık Projesi</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a:bodyPr>
          <a:lstStyle/>
          <a:p>
            <a:pPr algn="just"/>
            <a:r>
              <a:rPr lang="tr-TR" dirty="0"/>
              <a:t>“Sıfır Atık</a:t>
            </a:r>
            <a:r>
              <a:rPr lang="tr-TR" dirty="0" smtClean="0"/>
              <a:t>”, </a:t>
            </a:r>
            <a:r>
              <a:rPr lang="tr-TR" dirty="0"/>
              <a:t>israfın önlenmesini, kaynakların daha verimli kullanılmasını, atık oluşum sebeplerinin gözden geçirilerek atık oluşumunun engellenmesi veya minimize edilmesi, atığın oluşması durumunda ise kaynağında ayrı toplanması ve geri kazanımının sağlanmasını kapsayan atık yönetim felsefesi olarak tanımlanan bir hedeftir</a:t>
            </a:r>
            <a:r>
              <a:rPr lang="tr-TR" dirty="0" smtClean="0"/>
              <a:t>.</a:t>
            </a:r>
          </a:p>
          <a:p>
            <a:pPr marL="0" indent="0" algn="just">
              <a:buNone/>
            </a:pPr>
            <a:r>
              <a:rPr lang="tr-TR" dirty="0" smtClean="0"/>
              <a:t>  Hiç atık oluşturmamak mümkün mü?</a:t>
            </a:r>
          </a:p>
          <a:p>
            <a:pPr algn="just"/>
            <a:r>
              <a:rPr lang="tr-TR" dirty="0" smtClean="0"/>
              <a:t>Her atığı değerlendirebilir miyiz?</a:t>
            </a:r>
          </a:p>
          <a:p>
            <a:pPr algn="just"/>
            <a:r>
              <a:rPr lang="tr-TR" dirty="0" smtClean="0"/>
              <a:t>Kazanımlarımız neler olabilir?</a:t>
            </a:r>
            <a:endParaRPr lang="tr-TR" dirty="0"/>
          </a:p>
        </p:txBody>
      </p:sp>
      <p:pic>
        <p:nvPicPr>
          <p:cNvPr id="9"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651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950" y="1757501"/>
            <a:ext cx="4591050" cy="2505075"/>
          </a:xfrm>
          <a:prstGeom prst="rect">
            <a:avLst/>
          </a:prstGeom>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6" y="1759320"/>
            <a:ext cx="4457700" cy="3038475"/>
          </a:xfrm>
          <a:prstGeom prst="rect">
            <a:avLst/>
          </a:prstGeom>
        </p:spPr>
      </p:pic>
      <p:pic>
        <p:nvPicPr>
          <p:cNvPr id="6" name="Resim 5"/>
          <p:cNvPicPr>
            <a:picLocks noChangeAspect="1"/>
          </p:cNvPicPr>
          <p:nvPr/>
        </p:nvPicPr>
        <p:blipFill rotWithShape="1">
          <a:blip r:embed="rId4"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Sıfır Atık Projesi</a:t>
            </a:r>
            <a:endParaRPr lang="tr-TR" b="1" dirty="0">
              <a:effectLst>
                <a:outerShdw blurRad="38100" dist="38100" dir="2700000" algn="tl">
                  <a:srgbClr val="000000">
                    <a:alpha val="43137"/>
                  </a:srgbClr>
                </a:outerShdw>
              </a:effectLst>
            </a:endParaRPr>
          </a:p>
        </p:txBody>
      </p:sp>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2818" y="4011320"/>
            <a:ext cx="3394710" cy="2162874"/>
          </a:xfrm>
          <a:prstGeom prst="rect">
            <a:avLst/>
          </a:prstGeom>
        </p:spPr>
      </p:pic>
      <p:pic>
        <p:nvPicPr>
          <p:cNvPr id="10" name="Resim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8439" y="4149072"/>
            <a:ext cx="3820538" cy="1938185"/>
          </a:xfrm>
          <a:prstGeom prst="rect">
            <a:avLst/>
          </a:prstGeom>
        </p:spPr>
      </p:pic>
      <p:pic>
        <p:nvPicPr>
          <p:cNvPr id="12" name="Picture 2" descr="Tokat Gaziosmanpaşa Üniversitesi"/>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295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5" name="Resim 4"/>
          <p:cNvPicPr>
            <a:picLocks noChangeAspect="1"/>
          </p:cNvPicPr>
          <p:nvPr/>
        </p:nvPicPr>
        <p:blipFill>
          <a:blip r:embed="rId2"/>
          <a:stretch>
            <a:fillRect/>
          </a:stretch>
        </p:blipFill>
        <p:spPr>
          <a:xfrm>
            <a:off x="0" y="0"/>
            <a:ext cx="9160440" cy="6858000"/>
          </a:xfrm>
          <a:prstGeom prst="rect">
            <a:avLst/>
          </a:prstGeom>
        </p:spPr>
      </p:pic>
      <p:sp>
        <p:nvSpPr>
          <p:cNvPr id="6" name="10-Noktalı Yıldız 5"/>
          <p:cNvSpPr/>
          <p:nvPr/>
        </p:nvSpPr>
        <p:spPr>
          <a:xfrm>
            <a:off x="0" y="0"/>
            <a:ext cx="2146434" cy="1934678"/>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Üniversitemiz Sıfır Atık Belgesini Almıştır. </a:t>
            </a:r>
            <a:endParaRPr lang="tr-TR" dirty="0"/>
          </a:p>
        </p:txBody>
      </p:sp>
    </p:spTree>
    <p:extLst>
      <p:ext uri="{BB962C8B-B14F-4D97-AF65-F5344CB8AC3E}">
        <p14:creationId xmlns:p14="http://schemas.microsoft.com/office/powerpoint/2010/main" val="1965327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717" y="338364"/>
            <a:ext cx="8776138" cy="5851902"/>
          </a:xfrm>
          <a:prstGeom prst="rect">
            <a:avLst/>
          </a:prstGeom>
        </p:spPr>
      </p:pic>
      <p:sp>
        <p:nvSpPr>
          <p:cNvPr id="5" name="10-Noktalı Yıldız 4"/>
          <p:cNvSpPr/>
          <p:nvPr/>
        </p:nvSpPr>
        <p:spPr>
          <a:xfrm>
            <a:off x="-1" y="0"/>
            <a:ext cx="2752826" cy="2877954"/>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Üniversitemiz yemekhanesi önünde mobil atık merkezimiz bulunmaktadır. Atıklarınızı burada ayrıştırarak atabilirsiniz  </a:t>
            </a:r>
            <a:endParaRPr lang="tr-TR" dirty="0"/>
          </a:p>
        </p:txBody>
      </p:sp>
    </p:spTree>
    <p:extLst>
      <p:ext uri="{BB962C8B-B14F-4D97-AF65-F5344CB8AC3E}">
        <p14:creationId xmlns:p14="http://schemas.microsoft.com/office/powerpoint/2010/main" val="3687018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artuklu.edu.tr/dosyalar/sifir_atik/Hangi%20At%C4%B1k%20Hangi%20Kut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23172"/>
            <a:ext cx="9144000" cy="43568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Tokat Gaziosmanpaşa Üniversites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808" y="142913"/>
            <a:ext cx="1031197" cy="102344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a:picLocks noChangeAspect="1"/>
          </p:cNvPicPr>
          <p:nvPr/>
        </p:nvPicPr>
        <p:blipFill rotWithShape="1">
          <a:blip r:embed="rId4"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7" name="İçerik Yer Tutucusu 2"/>
          <p:cNvSpPr>
            <a:spLocks noGrp="1"/>
          </p:cNvSpPr>
          <p:nvPr>
            <p:ph idx="1"/>
          </p:nvPr>
        </p:nvSpPr>
        <p:spPr>
          <a:xfrm>
            <a:off x="1578844" y="178231"/>
            <a:ext cx="5306356" cy="1525441"/>
          </a:xfrm>
        </p:spPr>
        <p:txBody>
          <a:bodyPr/>
          <a:lstStyle/>
          <a:p>
            <a:pPr algn="just">
              <a:buFont typeface="Wingdings" panose="05000000000000000000" pitchFamily="2" charset="2"/>
              <a:buChar char="§"/>
            </a:pPr>
            <a:r>
              <a:rPr lang="tr-TR" dirty="0" smtClean="0">
                <a:solidFill>
                  <a:schemeClr val="tx1"/>
                </a:solidFill>
              </a:rPr>
              <a:t>Binalarınızın içerisinde yer alan bu kumbaralara atıklarınızı ayrıştırarak atmalısınız. Her kumbaranın içeriği farklı olduğundan gelişigüzel her atığı aynı kumbaraya atılmamalıdır. Sıfır atık politikamız gereği ayrışmalar tam ve yerinde olmalıdır. </a:t>
            </a:r>
            <a:endParaRPr lang="tr-TR" dirty="0"/>
          </a:p>
        </p:txBody>
      </p:sp>
    </p:spTree>
    <p:extLst>
      <p:ext uri="{BB962C8B-B14F-4D97-AF65-F5344CB8AC3E}">
        <p14:creationId xmlns:p14="http://schemas.microsoft.com/office/powerpoint/2010/main" val="2650491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5540" y="360177"/>
            <a:ext cx="8238640" cy="1279437"/>
          </a:xfrm>
        </p:spPr>
        <p:txBody>
          <a:bodyPr>
            <a:noAutofit/>
          </a:bodyPr>
          <a:lstStyle/>
          <a:p>
            <a:r>
              <a:rPr lang="tr-TR" sz="3600" b="1" dirty="0" smtClean="0">
                <a:effectLst>
                  <a:outerShdw blurRad="38100" dist="38100" dir="2700000" algn="tl">
                    <a:srgbClr val="000000">
                      <a:alpha val="43137"/>
                    </a:srgbClr>
                  </a:outerShdw>
                </a:effectLst>
              </a:rPr>
              <a:t>Sıfır Atık Oluşumunu Engellemek İçin 6 Öneri </a:t>
            </a:r>
            <a:endParaRPr lang="tr-TR" sz="36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5404156" y="1965468"/>
            <a:ext cx="3612562" cy="4023360"/>
          </a:xfrm>
        </p:spPr>
        <p:txBody>
          <a:bodyPr/>
          <a:lstStyle/>
          <a:p>
            <a:pPr>
              <a:buFont typeface="Wingdings" panose="05000000000000000000" pitchFamily="2" charset="2"/>
              <a:buChar char="§"/>
            </a:pPr>
            <a:r>
              <a:rPr lang="tr-TR" dirty="0" smtClean="0">
                <a:solidFill>
                  <a:schemeClr val="tx1"/>
                </a:solidFill>
              </a:rPr>
              <a:t>Sıfır atık yaklaşımı ile ilk yapmamız gereken atık oluşumunu engellemektir.</a:t>
            </a:r>
          </a:p>
          <a:p>
            <a:pPr>
              <a:buFont typeface="Wingdings" panose="05000000000000000000" pitchFamily="2" charset="2"/>
              <a:buChar char="§"/>
            </a:pPr>
            <a:r>
              <a:rPr lang="tr-TR" dirty="0" smtClean="0">
                <a:solidFill>
                  <a:schemeClr val="tx1"/>
                </a:solidFill>
              </a:rPr>
              <a:t>Bunun için sürekli kullanabileceğimiz cam, bez, torba, matara gibi ürünleri kullan-at ürünler yerine tercih etmeliyiz.</a:t>
            </a:r>
          </a:p>
          <a:p>
            <a:pPr>
              <a:buFont typeface="Wingdings" panose="05000000000000000000" pitchFamily="2" charset="2"/>
              <a:buChar char="§"/>
            </a:pPr>
            <a:r>
              <a:rPr lang="tr-TR" dirty="0" smtClean="0">
                <a:solidFill>
                  <a:schemeClr val="tx1"/>
                </a:solidFill>
              </a:rPr>
              <a:t>Satın alırken uzun süre kullanacağımız eşyalar tercih etmeliyiz.</a:t>
            </a:r>
          </a:p>
          <a:p>
            <a:endParaRPr lang="tr-TR" dirty="0"/>
          </a:p>
        </p:txBody>
      </p:sp>
      <p:pic>
        <p:nvPicPr>
          <p:cNvPr id="4" name="Resim 3"/>
          <p:cNvPicPr>
            <a:picLocks noChangeAspect="1"/>
          </p:cNvPicPr>
          <p:nvPr/>
        </p:nvPicPr>
        <p:blipFill rotWithShape="1">
          <a:blip r:embed="rId2"/>
          <a:srcRect t="14469"/>
          <a:stretch/>
        </p:blipFill>
        <p:spPr>
          <a:xfrm>
            <a:off x="475540" y="2049517"/>
            <a:ext cx="4707753" cy="347936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pic>
        <p:nvPicPr>
          <p:cNvPr id="7"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469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Bilgi için:</a:t>
            </a:r>
            <a:endParaRPr lang="tr-TR" b="1" dirty="0"/>
          </a:p>
        </p:txBody>
      </p:sp>
      <p:sp>
        <p:nvSpPr>
          <p:cNvPr id="3" name="İçerik Yer Tutucusu 2"/>
          <p:cNvSpPr>
            <a:spLocks noGrp="1"/>
          </p:cNvSpPr>
          <p:nvPr>
            <p:ph idx="1"/>
          </p:nvPr>
        </p:nvSpPr>
        <p:spPr/>
        <p:txBody>
          <a:bodyPr>
            <a:normAutofit/>
          </a:bodyPr>
          <a:lstStyle/>
          <a:p>
            <a:pPr algn="ctr"/>
            <a:r>
              <a:rPr lang="tr-TR" sz="2400" dirty="0" smtClean="0"/>
              <a:t>Tokat Gaziosmanpaşa Üniversitesi Sıfır Atık Yönetimi Koordinatörlüğü</a:t>
            </a:r>
          </a:p>
          <a:p>
            <a:r>
              <a:rPr lang="tr-TR" sz="2400" dirty="0" smtClean="0"/>
              <a:t>Eğitim Sorumlusu Koordinatör Yardımcısı: </a:t>
            </a:r>
          </a:p>
          <a:p>
            <a:r>
              <a:rPr lang="tr-TR" sz="2400" dirty="0" smtClean="0"/>
              <a:t>Doç. Dr. Altuğ ÇAĞATAY</a:t>
            </a:r>
          </a:p>
          <a:p>
            <a:r>
              <a:rPr lang="tr-TR" sz="2400" dirty="0" smtClean="0"/>
              <a:t>E-mail: sifiratik@gop.edu.tr</a:t>
            </a:r>
          </a:p>
        </p:txBody>
      </p:sp>
      <p:pic>
        <p:nvPicPr>
          <p:cNvPr id="1026" name="Picture 2" descr="https://sifiratik.gop.edu.tr/Depo/Icons/birim_logo/koordinatorluk/sifiratikkoor_tr.png?dt=202508291704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6895" y="4336092"/>
            <a:ext cx="7007105" cy="1802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164613"/>
      </p:ext>
    </p:extLst>
  </p:cSld>
  <p:clrMapOvr>
    <a:masterClrMapping/>
  </p:clrMapOvr>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569</TotalTime>
  <Words>274</Words>
  <Application>Microsoft Office PowerPoint</Application>
  <PresentationFormat>Ekran Gösterisi (4:3)</PresentationFormat>
  <Paragraphs>62</Paragraphs>
  <Slides>13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13</vt:i4>
      </vt:variant>
    </vt:vector>
  </HeadingPairs>
  <TitlesOfParts>
    <vt:vector size="19" baseType="lpstr">
      <vt:lpstr>Arial</vt:lpstr>
      <vt:lpstr>Calibri</vt:lpstr>
      <vt:lpstr>Calibri Light</vt:lpstr>
      <vt:lpstr>Comic Sans MS</vt:lpstr>
      <vt:lpstr>Wingdings</vt:lpstr>
      <vt:lpstr>Geçmişe bakış</vt:lpstr>
      <vt:lpstr>PowerPoint Sunusu</vt:lpstr>
      <vt:lpstr>Atık Nedir?</vt:lpstr>
      <vt:lpstr>PowerPoint Sunusu</vt:lpstr>
      <vt:lpstr>PowerPoint Sunusu</vt:lpstr>
      <vt:lpstr>Atıklarımızdan Nasıl Kurtuluruz</vt:lpstr>
      <vt:lpstr>Geri Dönüşüm</vt:lpstr>
      <vt:lpstr>Sıfır Atık Projesi</vt:lpstr>
      <vt:lpstr>Sıfır Atık Projesi</vt:lpstr>
      <vt:lpstr>PowerPoint Sunusu</vt:lpstr>
      <vt:lpstr>PowerPoint Sunusu</vt:lpstr>
      <vt:lpstr>PowerPoint Sunusu</vt:lpstr>
      <vt:lpstr>Sıfır Atık Oluşumunu Engellemek İçin 6 Öneri </vt:lpstr>
      <vt:lpstr>Bilgi için:</vt:lpstr>
    </vt:vector>
  </TitlesOfParts>
  <Company>Cevre ve Sehircilik Bakanligi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Sıfır Atık Projesi: Kompost Uygulaması</dc:title>
  <dc:creator>Mesut Çiftçi</dc:creator>
  <cp:lastModifiedBy>Microsoft hesabı</cp:lastModifiedBy>
  <cp:revision>67</cp:revision>
  <dcterms:created xsi:type="dcterms:W3CDTF">2018-12-10T12:33:56Z</dcterms:created>
  <dcterms:modified xsi:type="dcterms:W3CDTF">2025-09-05T13:46:14Z</dcterms:modified>
</cp:coreProperties>
</file>